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409" r:id="rId3"/>
    <p:sldId id="413" r:id="rId4"/>
    <p:sldId id="420" r:id="rId5"/>
    <p:sldId id="415" r:id="rId6"/>
    <p:sldId id="425" r:id="rId7"/>
    <p:sldId id="427" r:id="rId8"/>
    <p:sldId id="429" r:id="rId9"/>
    <p:sldId id="430" r:id="rId10"/>
    <p:sldId id="431" r:id="rId11"/>
    <p:sldId id="432" r:id="rId12"/>
    <p:sldId id="435" r:id="rId13"/>
    <p:sldId id="438" r:id="rId14"/>
    <p:sldId id="439" r:id="rId15"/>
    <p:sldId id="436" r:id="rId16"/>
    <p:sldId id="437" r:id="rId17"/>
    <p:sldId id="441" r:id="rId18"/>
    <p:sldId id="440" r:id="rId19"/>
    <p:sldId id="443" r:id="rId20"/>
    <p:sldId id="444" r:id="rId21"/>
    <p:sldId id="448" r:id="rId22"/>
    <p:sldId id="421" r:id="rId23"/>
    <p:sldId id="446" r:id="rId24"/>
    <p:sldId id="447" r:id="rId25"/>
    <p:sldId id="423" r:id="rId26"/>
    <p:sldId id="449" r:id="rId27"/>
    <p:sldId id="450" r:id="rId28"/>
    <p:sldId id="455" r:id="rId29"/>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0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gs" Target="tags/tag158.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12.xml"/><Relationship Id="rId4" Type="http://schemas.openxmlformats.org/officeDocument/2006/relationships/image" Target="../media/image13.png"/><Relationship Id="rId3" Type="http://schemas.openxmlformats.org/officeDocument/2006/relationships/slide" Target="slide10.xml"/><Relationship Id="rId2" Type="http://schemas.openxmlformats.org/officeDocument/2006/relationships/tags" Target="../tags/tag111.xml"/><Relationship Id="rId1" Type="http://schemas.openxmlformats.org/officeDocument/2006/relationships/tags" Target="../tags/tag110.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tags" Target="../tags/tag116.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21.xml"/><Relationship Id="rId4" Type="http://schemas.openxmlformats.org/officeDocument/2006/relationships/image" Target="../media/image18.png"/><Relationship Id="rId3" Type="http://schemas.openxmlformats.org/officeDocument/2006/relationships/tags" Target="../tags/tag120.xml"/><Relationship Id="rId2" Type="http://schemas.openxmlformats.org/officeDocument/2006/relationships/image" Target="../media/image17.png"/><Relationship Id="rId1" Type="http://schemas.openxmlformats.org/officeDocument/2006/relationships/tags" Target="../tags/tag119.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24.xml"/><Relationship Id="rId4" Type="http://schemas.openxmlformats.org/officeDocument/2006/relationships/slide" Target="slide11.xml"/><Relationship Id="rId3" Type="http://schemas.openxmlformats.org/officeDocument/2006/relationships/tags" Target="../tags/tag123.xml"/><Relationship Id="rId2" Type="http://schemas.openxmlformats.org/officeDocument/2006/relationships/image" Target="../media/image19.png"/><Relationship Id="rId1" Type="http://schemas.openxmlformats.org/officeDocument/2006/relationships/tags" Target="../tags/tag122.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27.xml"/><Relationship Id="rId4" Type="http://schemas.openxmlformats.org/officeDocument/2006/relationships/image" Target="../media/image20.png"/><Relationship Id="rId3" Type="http://schemas.openxmlformats.org/officeDocument/2006/relationships/slide" Target="slide11.xml"/><Relationship Id="rId2" Type="http://schemas.openxmlformats.org/officeDocument/2006/relationships/tags" Target="../tags/tag126.xml"/><Relationship Id="rId1" Type="http://schemas.openxmlformats.org/officeDocument/2006/relationships/tags" Target="../tags/tag125.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0.xml"/><Relationship Id="rId3" Type="http://schemas.openxmlformats.org/officeDocument/2006/relationships/image" Target="../media/image20.png"/><Relationship Id="rId2" Type="http://schemas.openxmlformats.org/officeDocument/2006/relationships/tags" Target="../tags/tag129.xml"/><Relationship Id="rId1" Type="http://schemas.openxmlformats.org/officeDocument/2006/relationships/tags" Target="../tags/tag128.xml"/></Relationships>
</file>

<file path=ppt/slides/_rels/slide2.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slide" Target="slide3.xml"/><Relationship Id="rId2" Type="http://schemas.openxmlformats.org/officeDocument/2006/relationships/tags" Target="../tags/tag66.xml"/><Relationship Id="rId15" Type="http://schemas.openxmlformats.org/officeDocument/2006/relationships/slideLayout" Target="../slideLayouts/slideLayout7.xml"/><Relationship Id="rId14" Type="http://schemas.openxmlformats.org/officeDocument/2006/relationships/tags" Target="../tags/tag75.xml"/><Relationship Id="rId13" Type="http://schemas.openxmlformats.org/officeDocument/2006/relationships/slide" Target="slide24.xml"/><Relationship Id="rId12" Type="http://schemas.openxmlformats.org/officeDocument/2006/relationships/tags" Target="../tags/tag74.xml"/><Relationship Id="rId11" Type="http://schemas.openxmlformats.org/officeDocument/2006/relationships/slide" Target="slide21.xml"/><Relationship Id="rId10" Type="http://schemas.openxmlformats.org/officeDocument/2006/relationships/tags" Target="../tags/tag73.xml"/><Relationship Id="rId1" Type="http://schemas.openxmlformats.org/officeDocument/2006/relationships/tags" Target="../tags/tag65.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3.xml"/><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tags" Target="../tags/tag132.xml"/><Relationship Id="rId1" Type="http://schemas.openxmlformats.org/officeDocument/2006/relationships/tags" Target="../tags/tag131.xm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41.xml"/><Relationship Id="rId7" Type="http://schemas.openxmlformats.org/officeDocument/2006/relationships/tags" Target="../tags/tag140.xml"/><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tags" Target="../tags/tag137.xml"/><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44.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tags" Target="../tags/tag143.xml"/><Relationship Id="rId1" Type="http://schemas.openxmlformats.org/officeDocument/2006/relationships/tags" Target="../tags/tag142.xml"/></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47.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tags" Target="../tags/tag146.xml"/><Relationship Id="rId1" Type="http://schemas.openxmlformats.org/officeDocument/2006/relationships/tags" Target="../tags/tag145.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51.xml"/><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image" Target="../media/image25.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57.xml"/><Relationship Id="rId1" Type="http://schemas.openxmlformats.org/officeDocument/2006/relationships/tags" Target="../tags/tag156.xml"/></Relationships>
</file>

<file path=ppt/slides/_rels/slide3.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1" Type="http://schemas.openxmlformats.org/officeDocument/2006/relationships/slideLayout" Target="../slideLayouts/slideLayout7.xml"/><Relationship Id="rId10" Type="http://schemas.openxmlformats.org/officeDocument/2006/relationships/tags" Target="../tags/tag85.xml"/><Relationship Id="rId1" Type="http://schemas.openxmlformats.org/officeDocument/2006/relationships/tags" Target="../tags/tag76.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image" Target="../media/image1.png"/><Relationship Id="rId1" Type="http://schemas.openxmlformats.org/officeDocument/2006/relationships/tags" Target="../tags/tag86.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91.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tags" Target="../tags/tag90.xml"/><Relationship Id="rId1" Type="http://schemas.openxmlformats.org/officeDocument/2006/relationships/tags" Target="../tags/tag89.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95.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01.xml"/><Relationship Id="rId3" Type="http://schemas.openxmlformats.org/officeDocument/2006/relationships/image" Target="../media/image9.png"/><Relationship Id="rId2" Type="http://schemas.openxmlformats.org/officeDocument/2006/relationships/tags" Target="../tags/tag100.xml"/><Relationship Id="rId1" Type="http://schemas.openxmlformats.org/officeDocument/2006/relationships/tags" Target="../tags/tag9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00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p>
            <a:r>
              <a:rPr lang="zh-CN" altLang="zh-CN"/>
              <a:t>多层级活动使用手册</a:t>
            </a:r>
            <a:endParaRPr lang="zh-CN" altLang="zh-CN"/>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1"/>
          <a:stretch>
            <a:fillRect/>
          </a:stretch>
        </p:blipFill>
        <p:spPr>
          <a:xfrm>
            <a:off x="28575" y="1315085"/>
            <a:ext cx="8800465" cy="3911600"/>
          </a:xfrm>
          <a:prstGeom prst="rect">
            <a:avLst/>
          </a:prstGeom>
          <a:ln>
            <a:solidFill>
              <a:schemeClr val="bg1">
                <a:lumMod val="65000"/>
              </a:schemeClr>
            </a:solidFill>
          </a:ln>
        </p:spPr>
      </p:pic>
      <p:sp>
        <p:nvSpPr>
          <p:cNvPr id="2" name="文本框 1"/>
          <p:cNvSpPr txBox="1"/>
          <p:nvPr>
            <p:custDataLst>
              <p:tags r:id="rId2"/>
            </p:custDataLst>
          </p:nvPr>
        </p:nvSpPr>
        <p:spPr>
          <a:xfrm>
            <a:off x="178505" y="108655"/>
            <a:ext cx="10970823" cy="706755"/>
          </a:xfrm>
          <a:prstGeom prst="rect">
            <a:avLst/>
          </a:prstGeom>
        </p:spPr>
        <p:txBody>
          <a:bodyPr vert="horz" lIns="90170" tIns="46990" rIns="90170" bIns="46990" rtlCol="0" anchor="ctr" anchorCtr="0">
            <a:normAutofit/>
          </a:bodyPr>
          <a:lstStyle>
            <a:defPPr>
              <a:defRPr lang="zh-CN"/>
            </a:defPPr>
            <a:lvl1pPr marR="0" fontAlgn="auto">
              <a:lnSpc>
                <a:spcPct val="100000"/>
              </a:lnSpc>
              <a:spcBef>
                <a:spcPct val="0"/>
              </a:spcBef>
              <a:buNone/>
              <a:defRPr kumimoji="0" sz="3600" b="1" i="0" u="none" strike="noStrike" cap="none" spc="20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j-cs"/>
              </a:defRPr>
            </a:lvl1pPr>
          </a:lstStyle>
          <a:p>
            <a:r>
              <a:rPr lang="zh-CN" altLang="en-US" spc="300">
                <a:solidFill>
                  <a:schemeClr val="tx1">
                    <a:lumMod val="85000"/>
                    <a:lumOff val="15000"/>
                  </a:schemeClr>
                </a:solidFill>
                <a:uFillTx/>
                <a:latin typeface="Arial" panose="020B0604020202020204" pitchFamily="34" charset="0"/>
                <a:sym typeface="Arial" panose="020B0604020202020204" pitchFamily="34" charset="0"/>
              </a:rPr>
              <a:t>三、管理员</a:t>
            </a:r>
            <a:r>
              <a:rPr lang="en-US" altLang="zh-CN" spc="300">
                <a:solidFill>
                  <a:schemeClr val="tx1">
                    <a:lumMod val="85000"/>
                    <a:lumOff val="15000"/>
                  </a:schemeClr>
                </a:solidFill>
                <a:uFillTx/>
                <a:latin typeface="Arial" panose="020B0604020202020204" pitchFamily="34" charset="0"/>
                <a:sym typeface="Arial" panose="020B0604020202020204" pitchFamily="34" charset="0"/>
              </a:rPr>
              <a:t>——</a:t>
            </a:r>
            <a:r>
              <a:rPr lang="zh-CN" altLang="en-US" spc="300">
                <a:solidFill>
                  <a:schemeClr val="tx1">
                    <a:lumMod val="85000"/>
                    <a:lumOff val="15000"/>
                  </a:schemeClr>
                </a:solidFill>
                <a:uFillTx/>
                <a:latin typeface="Arial" panose="020B0604020202020204" pitchFamily="34" charset="0"/>
                <a:sym typeface="Arial" panose="020B0604020202020204" pitchFamily="34" charset="0"/>
              </a:rPr>
              <a:t>校级赛事管理员</a:t>
            </a:r>
            <a:endParaRPr lang="zh-CN" altLang="en-US" spc="300">
              <a:solidFill>
                <a:schemeClr val="tx1">
                  <a:lumMod val="85000"/>
                  <a:lumOff val="15000"/>
                </a:schemeClr>
              </a:solidFill>
              <a:uFillTx/>
              <a:latin typeface="Arial" panose="020B0604020202020204" pitchFamily="34" charset="0"/>
              <a:sym typeface="Arial" panose="020B0604020202020204" pitchFamily="34" charset="0"/>
            </a:endParaRPr>
          </a:p>
        </p:txBody>
      </p:sp>
      <p:sp>
        <p:nvSpPr>
          <p:cNvPr id="7" name="矩形 6"/>
          <p:cNvSpPr/>
          <p:nvPr/>
        </p:nvSpPr>
        <p:spPr>
          <a:xfrm>
            <a:off x="6687185" y="3423285"/>
            <a:ext cx="1148715" cy="34798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95250" y="2317750"/>
            <a:ext cx="4073525" cy="664210"/>
          </a:xfrm>
          <a:prstGeom prst="rect">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6" name="组合 5"/>
          <p:cNvGrpSpPr/>
          <p:nvPr/>
        </p:nvGrpSpPr>
        <p:grpSpPr>
          <a:xfrm>
            <a:off x="4265930" y="2441575"/>
            <a:ext cx="326390" cy="368300"/>
            <a:chOff x="9943" y="5085"/>
            <a:chExt cx="514" cy="580"/>
          </a:xfrm>
        </p:grpSpPr>
        <p:sp>
          <p:nvSpPr>
            <p:cNvPr id="11" name="椭圆 10"/>
            <p:cNvSpPr/>
            <p:nvPr/>
          </p:nvSpPr>
          <p:spPr>
            <a:xfrm>
              <a:off x="9943" y="5124"/>
              <a:ext cx="514" cy="51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p>
              <a:pPr algn="ctr"/>
              <a:endParaRPr lang="zh-CN" altLang="en-US" b="1"/>
            </a:p>
          </p:txBody>
        </p:sp>
        <p:sp>
          <p:nvSpPr>
            <p:cNvPr id="12" name="文本框 11"/>
            <p:cNvSpPr txBox="1"/>
            <p:nvPr/>
          </p:nvSpPr>
          <p:spPr>
            <a:xfrm>
              <a:off x="9959" y="5085"/>
              <a:ext cx="337" cy="580"/>
            </a:xfrm>
            <a:prstGeom prst="rect">
              <a:avLst/>
            </a:prstGeom>
            <a:noFill/>
          </p:spPr>
          <p:txBody>
            <a:bodyPr wrap="square" rtlCol="0">
              <a:spAutoFit/>
            </a:bodyPr>
            <a:p>
              <a:r>
                <a:rPr lang="en-US" altLang="zh-CN" b="1">
                  <a:solidFill>
                    <a:schemeClr val="bg2"/>
                  </a:solidFill>
                  <a:latin typeface="微软雅黑" panose="020B0503020204020204" pitchFamily="34" charset="-122"/>
                  <a:ea typeface="微软雅黑" panose="020B0503020204020204" pitchFamily="34" charset="-122"/>
                </a:rPr>
                <a:t>1 </a:t>
              </a:r>
              <a:endParaRPr lang="en-US" altLang="zh-CN" b="1">
                <a:solidFill>
                  <a:schemeClr val="bg2"/>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5178425" y="3070860"/>
            <a:ext cx="326390" cy="368300"/>
            <a:chOff x="9943" y="5085"/>
            <a:chExt cx="514" cy="580"/>
          </a:xfrm>
        </p:grpSpPr>
        <p:sp>
          <p:nvSpPr>
            <p:cNvPr id="14" name="椭圆 13"/>
            <p:cNvSpPr/>
            <p:nvPr/>
          </p:nvSpPr>
          <p:spPr>
            <a:xfrm>
              <a:off x="9943" y="5124"/>
              <a:ext cx="514" cy="51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p>
              <a:pPr algn="ctr"/>
              <a:endParaRPr lang="zh-CN" altLang="en-US" b="1"/>
            </a:p>
          </p:txBody>
        </p:sp>
        <p:sp>
          <p:nvSpPr>
            <p:cNvPr id="15" name="文本框 14"/>
            <p:cNvSpPr txBox="1"/>
            <p:nvPr/>
          </p:nvSpPr>
          <p:spPr>
            <a:xfrm>
              <a:off x="9959" y="5085"/>
              <a:ext cx="337" cy="580"/>
            </a:xfrm>
            <a:prstGeom prst="rect">
              <a:avLst/>
            </a:prstGeom>
            <a:noFill/>
          </p:spPr>
          <p:txBody>
            <a:bodyPr wrap="square" rtlCol="0">
              <a:spAutoFit/>
            </a:bodyPr>
            <a:p>
              <a:r>
                <a:rPr lang="en-US" altLang="zh-CN" b="1">
                  <a:solidFill>
                    <a:schemeClr val="bg2"/>
                  </a:solidFill>
                  <a:latin typeface="微软雅黑" panose="020B0503020204020204" pitchFamily="34" charset="-122"/>
                  <a:ea typeface="微软雅黑" panose="020B0503020204020204" pitchFamily="34" charset="-122"/>
                </a:rPr>
                <a:t>2 </a:t>
              </a:r>
              <a:endParaRPr lang="en-US" altLang="zh-CN" b="1">
                <a:solidFill>
                  <a:schemeClr val="bg2"/>
                </a:solidFill>
                <a:latin typeface="微软雅黑" panose="020B0503020204020204" pitchFamily="34" charset="-122"/>
                <a:ea typeface="微软雅黑" panose="020B0503020204020204" pitchFamily="34" charset="-122"/>
              </a:endParaRPr>
            </a:p>
          </p:txBody>
        </p:sp>
      </p:grpSp>
      <p:sp>
        <p:nvSpPr>
          <p:cNvPr id="16" name="矩形 15"/>
          <p:cNvSpPr/>
          <p:nvPr/>
        </p:nvSpPr>
        <p:spPr>
          <a:xfrm>
            <a:off x="5676265" y="3070860"/>
            <a:ext cx="701040" cy="176212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7926705" y="3423285"/>
            <a:ext cx="326390" cy="368300"/>
            <a:chOff x="9943" y="5085"/>
            <a:chExt cx="514" cy="580"/>
          </a:xfrm>
        </p:grpSpPr>
        <p:sp>
          <p:nvSpPr>
            <p:cNvPr id="18" name="椭圆 17"/>
            <p:cNvSpPr/>
            <p:nvPr/>
          </p:nvSpPr>
          <p:spPr>
            <a:xfrm>
              <a:off x="9943" y="5124"/>
              <a:ext cx="514" cy="51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p>
              <a:pPr algn="ctr"/>
              <a:endParaRPr lang="zh-CN" altLang="en-US" b="1"/>
            </a:p>
          </p:txBody>
        </p:sp>
        <p:sp>
          <p:nvSpPr>
            <p:cNvPr id="19" name="文本框 18"/>
            <p:cNvSpPr txBox="1"/>
            <p:nvPr/>
          </p:nvSpPr>
          <p:spPr>
            <a:xfrm>
              <a:off x="9959" y="5085"/>
              <a:ext cx="337" cy="580"/>
            </a:xfrm>
            <a:prstGeom prst="rect">
              <a:avLst/>
            </a:prstGeom>
            <a:noFill/>
          </p:spPr>
          <p:txBody>
            <a:bodyPr wrap="square" rtlCol="0">
              <a:spAutoFit/>
            </a:bodyPr>
            <a:p>
              <a:r>
                <a:rPr lang="en-US" altLang="zh-CN" b="1">
                  <a:solidFill>
                    <a:schemeClr val="bg2"/>
                  </a:solidFill>
                  <a:latin typeface="微软雅黑" panose="020B0503020204020204" pitchFamily="34" charset="-122"/>
                  <a:ea typeface="微软雅黑" panose="020B0503020204020204" pitchFamily="34" charset="-122"/>
                </a:rPr>
                <a:t>3 </a:t>
              </a:r>
              <a:endParaRPr lang="en-US" altLang="zh-CN" b="1">
                <a:solidFill>
                  <a:schemeClr val="bg2"/>
                </a:solidFill>
                <a:latin typeface="微软雅黑" panose="020B0503020204020204" pitchFamily="34" charset="-122"/>
                <a:ea typeface="微软雅黑" panose="020B0503020204020204" pitchFamily="34" charset="-122"/>
              </a:endParaRPr>
            </a:p>
          </p:txBody>
        </p:sp>
      </p:grpSp>
      <p:sp>
        <p:nvSpPr>
          <p:cNvPr id="20" name="文本框 19"/>
          <p:cNvSpPr txBox="1"/>
          <p:nvPr/>
        </p:nvSpPr>
        <p:spPr>
          <a:xfrm>
            <a:off x="8836660" y="108585"/>
            <a:ext cx="3355340" cy="6641465"/>
          </a:xfrm>
          <a:prstGeom prst="rect">
            <a:avLst/>
          </a:prstGeom>
          <a:noFill/>
        </p:spPr>
        <p:txBody>
          <a:bodyPr wrap="square" rtlCol="0" anchor="t">
            <a:spAutoFit/>
          </a:bodyPr>
          <a:p>
            <a:pPr algn="l" fontAlgn="auto">
              <a:lnSpc>
                <a:spcPct val="130000"/>
              </a:lnSpc>
              <a:spcBef>
                <a:spcPts val="0"/>
              </a:spcBef>
              <a:spcAft>
                <a:spcPts val="1000"/>
              </a:spcAft>
            </a:pPr>
            <a:r>
              <a:rPr lang="zh-CN" altLang="en-US"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rPr>
              <a:t>校级赛事管理员赛事管理界面</a:t>
            </a:r>
            <a:endParaRPr lang="zh-CN" altLang="en-US"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endParaRPr>
          </a:p>
          <a:p>
            <a:pPr algn="l" fontAlgn="auto">
              <a:lnSpc>
                <a:spcPct val="130000"/>
              </a:lnSpc>
              <a:spcBef>
                <a:spcPts val="0"/>
              </a:spcBef>
              <a:spcAft>
                <a:spcPts val="1000"/>
              </a:spcAft>
            </a:pPr>
            <a:r>
              <a:rPr lang="en-US" altLang="zh-CN" dirty="0">
                <a:solidFill>
                  <a:schemeClr val="tx2">
                    <a:lumMod val="50000"/>
                    <a:lumOff val="50000"/>
                  </a:schemeClr>
                </a:solidFill>
                <a:uFillTx/>
                <a:latin typeface="Arial" panose="020B0604020202020204" pitchFamily="34" charset="0"/>
                <a:ea typeface="微软雅黑" panose="020B0503020204020204" pitchFamily="34" charset="-122"/>
                <a:sym typeface="Arial" panose="020B0604020202020204" pitchFamily="34" charset="0"/>
              </a:rPr>
              <a:t>1</a:t>
            </a:r>
            <a:r>
              <a:rPr lang="zh-CN" altLang="en-US" dirty="0">
                <a:solidFill>
                  <a:schemeClr val="tx2">
                    <a:lumMod val="50000"/>
                    <a:lumOff val="50000"/>
                  </a:schemeClr>
                </a:solidFill>
                <a:uFillTx/>
                <a:latin typeface="Arial" panose="020B0604020202020204" pitchFamily="34" charset="0"/>
                <a:ea typeface="微软雅黑" panose="020B0503020204020204" pitchFamily="34" charset="-122"/>
                <a:sym typeface="Arial" panose="020B0604020202020204" pitchFamily="34" charset="0"/>
              </a:rPr>
              <a:t>、查看、筛选作品的基本信息</a:t>
            </a:r>
            <a:endParaRPr lang="zh-CN" altLang="en-US" dirty="0">
              <a:solidFill>
                <a:schemeClr val="tx2">
                  <a:lumMod val="50000"/>
                  <a:lumOff val="50000"/>
                </a:schemeClr>
              </a:solidFill>
              <a:uFillTx/>
              <a:latin typeface="Arial" panose="020B0604020202020204" pitchFamily="34" charset="0"/>
              <a:ea typeface="微软雅黑" panose="020B0503020204020204" pitchFamily="34" charset="-122"/>
              <a:sym typeface="Arial" panose="020B0604020202020204" pitchFamily="34" charset="0"/>
            </a:endParaRPr>
          </a:p>
          <a:p>
            <a:pPr algn="l" fontAlgn="auto">
              <a:lnSpc>
                <a:spcPct val="130000"/>
              </a:lnSpc>
              <a:spcBef>
                <a:spcPts val="0"/>
              </a:spcBef>
              <a:spcAft>
                <a:spcPts val="1000"/>
              </a:spcAft>
            </a:pPr>
            <a:r>
              <a:rPr lang="en-US" altLang="zh-CN" dirty="0">
                <a:solidFill>
                  <a:schemeClr val="tx2">
                    <a:lumMod val="50000"/>
                    <a:lumOff val="50000"/>
                  </a:schemeClr>
                </a:solidFill>
                <a:uFillTx/>
                <a:latin typeface="Arial" panose="020B0604020202020204" pitchFamily="34" charset="0"/>
                <a:ea typeface="微软雅黑" panose="020B0503020204020204" pitchFamily="34" charset="-122"/>
                <a:sym typeface="Arial" panose="020B0604020202020204" pitchFamily="34" charset="0"/>
              </a:rPr>
              <a:t>2</a:t>
            </a:r>
            <a:r>
              <a:rPr lang="zh-CN" altLang="en-US" dirty="0">
                <a:solidFill>
                  <a:schemeClr val="tx2">
                    <a:lumMod val="50000"/>
                    <a:lumOff val="50000"/>
                  </a:schemeClr>
                </a:solidFill>
                <a:uFillTx/>
                <a:latin typeface="Arial" panose="020B0604020202020204" pitchFamily="34" charset="0"/>
                <a:ea typeface="微软雅黑" panose="020B0503020204020204" pitchFamily="34" charset="-122"/>
                <a:sym typeface="Arial" panose="020B0604020202020204" pitchFamily="34" charset="0"/>
              </a:rPr>
              <a:t>、查看作品的状态</a:t>
            </a:r>
            <a:r>
              <a:rPr lang="zh-CN" altLang="en-US"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rPr>
              <a:t>，分为未上报，已上报，被退回几类</a:t>
            </a:r>
            <a:endParaRPr lang="zh-CN" altLang="en-US"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endParaRPr>
          </a:p>
          <a:p>
            <a:pPr marL="285750" indent="-285750" algn="l" fontAlgn="auto">
              <a:lnSpc>
                <a:spcPct val="130000"/>
              </a:lnSpc>
              <a:spcBef>
                <a:spcPts val="0"/>
              </a:spcBef>
              <a:spcAft>
                <a:spcPts val="1000"/>
              </a:spcAft>
              <a:buFont typeface="Arial" panose="020B0604020202020204" pitchFamily="34" charset="0"/>
              <a:buChar char="•"/>
            </a:pPr>
            <a:r>
              <a:rPr lang="zh-CN" altLang="en-US"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rPr>
              <a:t>未上报：需要对作品进行上报、退回处理</a:t>
            </a:r>
            <a:endParaRPr lang="zh-CN" altLang="en-US"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endParaRPr>
          </a:p>
          <a:p>
            <a:pPr marL="285750" indent="-285750" algn="l" fontAlgn="auto">
              <a:lnSpc>
                <a:spcPct val="130000"/>
              </a:lnSpc>
              <a:spcBef>
                <a:spcPts val="0"/>
              </a:spcBef>
              <a:spcAft>
                <a:spcPts val="1000"/>
              </a:spcAft>
              <a:buFont typeface="Arial" panose="020B0604020202020204" pitchFamily="34" charset="0"/>
              <a:buChar char="•"/>
            </a:pPr>
            <a:r>
              <a:rPr lang="zh-CN" altLang="en-US"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rPr>
              <a:t>已上报：已经上报至上一级管理员</a:t>
            </a:r>
            <a:endParaRPr lang="zh-CN" altLang="en-US"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endParaRPr>
          </a:p>
          <a:p>
            <a:pPr marL="285750" indent="-285750" algn="l" fontAlgn="auto">
              <a:lnSpc>
                <a:spcPct val="130000"/>
              </a:lnSpc>
              <a:spcBef>
                <a:spcPts val="0"/>
              </a:spcBef>
              <a:spcAft>
                <a:spcPts val="1000"/>
              </a:spcAft>
              <a:buFont typeface="Arial" panose="020B0604020202020204" pitchFamily="34" charset="0"/>
              <a:buChar char="•"/>
            </a:pPr>
            <a:r>
              <a:rPr lang="zh-CN" altLang="en-US"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rPr>
              <a:t>被退回：被上一级管理员退回的作品</a:t>
            </a:r>
            <a:endParaRPr lang="zh-CN" altLang="en-US"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endParaRPr>
          </a:p>
          <a:p>
            <a:pPr algn="l" fontAlgn="auto">
              <a:lnSpc>
                <a:spcPct val="130000"/>
              </a:lnSpc>
              <a:spcBef>
                <a:spcPts val="0"/>
              </a:spcBef>
              <a:spcAft>
                <a:spcPts val="1000"/>
              </a:spcAft>
            </a:pPr>
            <a:r>
              <a:rPr lang="en-US" altLang="zh-CN" dirty="0">
                <a:solidFill>
                  <a:schemeClr val="tx2">
                    <a:lumMod val="50000"/>
                    <a:lumOff val="50000"/>
                  </a:schemeClr>
                </a:solidFill>
                <a:uFillTx/>
                <a:latin typeface="Arial" panose="020B0604020202020204" pitchFamily="34" charset="0"/>
                <a:ea typeface="微软雅黑" panose="020B0503020204020204" pitchFamily="34" charset="-122"/>
                <a:sym typeface="Arial" panose="020B0604020202020204" pitchFamily="34" charset="0"/>
              </a:rPr>
              <a:t>3</a:t>
            </a:r>
            <a:r>
              <a:rPr lang="zh-CN" altLang="en-US" dirty="0">
                <a:solidFill>
                  <a:schemeClr val="tx2">
                    <a:lumMod val="50000"/>
                    <a:lumOff val="50000"/>
                  </a:schemeClr>
                </a:solidFill>
                <a:uFillTx/>
                <a:latin typeface="Arial" panose="020B0604020202020204" pitchFamily="34" charset="0"/>
                <a:ea typeface="微软雅黑" panose="020B0503020204020204" pitchFamily="34" charset="-122"/>
                <a:sym typeface="Arial" panose="020B0604020202020204" pitchFamily="34" charset="0"/>
              </a:rPr>
              <a:t>、对作品进行操作</a:t>
            </a:r>
            <a:endParaRPr lang="zh-CN" altLang="en-US" dirty="0">
              <a:solidFill>
                <a:schemeClr val="tx2">
                  <a:lumMod val="50000"/>
                  <a:lumOff val="50000"/>
                </a:schemeClr>
              </a:solidFill>
              <a:uFillTx/>
              <a:latin typeface="Arial" panose="020B0604020202020204" pitchFamily="34" charset="0"/>
              <a:ea typeface="微软雅黑" panose="020B0503020204020204" pitchFamily="34" charset="-122"/>
              <a:sym typeface="Arial" panose="020B0604020202020204" pitchFamily="34" charset="0"/>
            </a:endParaRPr>
          </a:p>
          <a:p>
            <a:pPr marL="285750" indent="-285750" algn="l" fontAlgn="auto">
              <a:lnSpc>
                <a:spcPct val="130000"/>
              </a:lnSpc>
              <a:spcBef>
                <a:spcPts val="0"/>
              </a:spcBef>
              <a:spcAft>
                <a:spcPts val="1000"/>
              </a:spcAft>
              <a:buFont typeface="Arial" panose="020B0604020202020204" pitchFamily="34" charset="0"/>
              <a:buChar char="•"/>
            </a:pPr>
            <a:r>
              <a:rPr lang="zh-CN" altLang="en-US"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rPr>
              <a:t>上报：将作品上报至区县级管理员</a:t>
            </a:r>
            <a:endParaRPr lang="zh-CN" altLang="en-US"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endParaRPr>
          </a:p>
          <a:p>
            <a:pPr marL="285750" indent="-285750" algn="l" fontAlgn="auto">
              <a:lnSpc>
                <a:spcPct val="130000"/>
              </a:lnSpc>
              <a:spcBef>
                <a:spcPts val="0"/>
              </a:spcBef>
              <a:spcAft>
                <a:spcPts val="1000"/>
              </a:spcAft>
              <a:buFont typeface="Arial" panose="020B0604020202020204" pitchFamily="34" charset="0"/>
              <a:buChar char="•"/>
            </a:pPr>
            <a:r>
              <a:rPr lang="zh-CN" altLang="en-US"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rPr>
              <a:t>退回：将作品退回至参赛者</a:t>
            </a:r>
            <a:endParaRPr lang="zh-CN" altLang="en-US"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endParaRPr>
          </a:p>
          <a:p>
            <a:pPr marL="285750" indent="-285750" algn="l" fontAlgn="auto">
              <a:lnSpc>
                <a:spcPct val="130000"/>
              </a:lnSpc>
              <a:spcBef>
                <a:spcPts val="0"/>
              </a:spcBef>
              <a:spcAft>
                <a:spcPts val="1000"/>
              </a:spcAft>
              <a:buFont typeface="Arial" panose="020B0604020202020204" pitchFamily="34" charset="0"/>
              <a:buChar char="•"/>
            </a:pPr>
            <a:r>
              <a:rPr lang="zh-CN" altLang="en-US"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rPr>
              <a:t>下载：将作品附件进行下载</a:t>
            </a:r>
            <a:endParaRPr lang="zh-CN" altLang="en-US"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endParaRPr>
          </a:p>
        </p:txBody>
      </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1"/>
          <a:stretch>
            <a:fillRect/>
          </a:stretch>
        </p:blipFill>
        <p:spPr>
          <a:xfrm>
            <a:off x="205105" y="1461770"/>
            <a:ext cx="11031220" cy="3254375"/>
          </a:xfrm>
          <a:prstGeom prst="rect">
            <a:avLst/>
          </a:prstGeom>
          <a:ln>
            <a:solidFill>
              <a:schemeClr val="bg1">
                <a:lumMod val="65000"/>
              </a:schemeClr>
            </a:solidFill>
          </a:ln>
        </p:spPr>
      </p:pic>
      <p:sp>
        <p:nvSpPr>
          <p:cNvPr id="2" name="文本框 1"/>
          <p:cNvSpPr txBox="1"/>
          <p:nvPr>
            <p:custDataLst>
              <p:tags r:id="rId2"/>
            </p:custDataLst>
          </p:nvPr>
        </p:nvSpPr>
        <p:spPr>
          <a:xfrm>
            <a:off x="330270" y="318840"/>
            <a:ext cx="10970823" cy="706755"/>
          </a:xfrm>
          <a:prstGeom prst="rect">
            <a:avLst/>
          </a:prstGeom>
        </p:spPr>
        <p:txBody>
          <a:bodyPr vert="horz" lIns="90170" tIns="46990" rIns="90170" bIns="46990" rtlCol="0" anchor="ctr" anchorCtr="0">
            <a:normAutofit/>
          </a:bodyPr>
          <a:lstStyle>
            <a:defPPr>
              <a:defRPr lang="zh-CN"/>
            </a:defPPr>
            <a:lvl1pPr marR="0" fontAlgn="auto">
              <a:lnSpc>
                <a:spcPct val="100000"/>
              </a:lnSpc>
              <a:spcBef>
                <a:spcPct val="0"/>
              </a:spcBef>
              <a:buNone/>
              <a:defRPr kumimoji="0" sz="3600" b="1" i="0" u="none" strike="noStrike" cap="none" spc="20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j-cs"/>
              </a:defRPr>
            </a:lvl1pPr>
          </a:lstStyle>
          <a:p>
            <a:r>
              <a:rPr lang="zh-CN" altLang="en-US" spc="300">
                <a:solidFill>
                  <a:schemeClr val="tx1">
                    <a:lumMod val="85000"/>
                    <a:lumOff val="15000"/>
                  </a:schemeClr>
                </a:solidFill>
                <a:uFillTx/>
                <a:latin typeface="Arial" panose="020B0604020202020204" pitchFamily="34" charset="0"/>
                <a:sym typeface="Arial" panose="020B0604020202020204" pitchFamily="34" charset="0"/>
              </a:rPr>
              <a:t>三、管理员</a:t>
            </a:r>
            <a:r>
              <a:rPr lang="en-US" altLang="zh-CN" spc="300">
                <a:solidFill>
                  <a:schemeClr val="tx1">
                    <a:lumMod val="85000"/>
                    <a:lumOff val="15000"/>
                  </a:schemeClr>
                </a:solidFill>
                <a:uFillTx/>
                <a:latin typeface="Arial" panose="020B0604020202020204" pitchFamily="34" charset="0"/>
                <a:sym typeface="Arial" panose="020B0604020202020204" pitchFamily="34" charset="0"/>
              </a:rPr>
              <a:t>——</a:t>
            </a:r>
            <a:r>
              <a:rPr lang="zh-CN" altLang="en-US" spc="300">
                <a:solidFill>
                  <a:schemeClr val="tx1">
                    <a:lumMod val="85000"/>
                    <a:lumOff val="15000"/>
                  </a:schemeClr>
                </a:solidFill>
                <a:uFillTx/>
                <a:latin typeface="Arial" panose="020B0604020202020204" pitchFamily="34" charset="0"/>
                <a:sym typeface="Arial" panose="020B0604020202020204" pitchFamily="34" charset="0"/>
              </a:rPr>
              <a:t>区县级赛事管理员</a:t>
            </a:r>
            <a:endParaRPr lang="zh-CN" altLang="en-US" spc="300">
              <a:solidFill>
                <a:schemeClr val="tx1">
                  <a:lumMod val="85000"/>
                  <a:lumOff val="15000"/>
                </a:schemeClr>
              </a:solidFill>
              <a:uFillTx/>
              <a:latin typeface="Arial" panose="020B0604020202020204" pitchFamily="34" charset="0"/>
              <a:sym typeface="Arial" panose="020B0604020202020204" pitchFamily="34" charset="0"/>
            </a:endParaRPr>
          </a:p>
        </p:txBody>
      </p:sp>
      <p:sp>
        <p:nvSpPr>
          <p:cNvPr id="8" name="矩形 7"/>
          <p:cNvSpPr/>
          <p:nvPr/>
        </p:nvSpPr>
        <p:spPr>
          <a:xfrm flipV="1">
            <a:off x="444500" y="2229485"/>
            <a:ext cx="4423410" cy="518795"/>
          </a:xfrm>
          <a:prstGeom prst="rect">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文本框 20"/>
          <p:cNvSpPr txBox="1"/>
          <p:nvPr>
            <p:custDataLst>
              <p:tags r:id="rId3"/>
            </p:custDataLst>
          </p:nvPr>
        </p:nvSpPr>
        <p:spPr>
          <a:xfrm>
            <a:off x="334645" y="4802505"/>
            <a:ext cx="10966450" cy="2055495"/>
          </a:xfrm>
          <a:prstGeom prst="rect">
            <a:avLst/>
          </a:prstGeom>
          <a:noFill/>
        </p:spPr>
        <p:txBody>
          <a:bodyPr wrap="square" rtlCol="0">
            <a:normAutofit fontScale="90000" lnSpcReduction="10000"/>
          </a:bodyPr>
          <a:lstStyle>
            <a:defPPr>
              <a:defRPr lang="zh-CN"/>
            </a:defPPr>
            <a:lvl1pPr indent="0" fontAlgn="auto">
              <a:lnSpc>
                <a:spcPct val="140000"/>
              </a:lnSpc>
              <a:spcBef>
                <a:spcPts val="0"/>
              </a:spcBef>
              <a:spcAft>
                <a:spcPts val="1000"/>
              </a:spcAft>
              <a:buFont typeface="Wingdings" panose="05000000000000000000" charset="0"/>
              <a:buNone/>
              <a:defRPr sz="1600">
                <a:solidFill>
                  <a:schemeClr val="tx1">
                    <a:lumMod val="65000"/>
                    <a:lumOff val="35000"/>
                  </a:schemeClr>
                </a:solidFill>
                <a:uFillTx/>
                <a:latin typeface="Arial" panose="020B0604020202020204" pitchFamily="34" charset="0"/>
                <a:ea typeface="微软雅黑" panose="020B0503020204020204" pitchFamily="34" charset="-122"/>
              </a:defRPr>
            </a:lvl1pPr>
          </a:lstStyle>
          <a:p>
            <a:pPr>
              <a:lnSpc>
                <a:spcPct val="130000"/>
              </a:lnSpc>
            </a:pPr>
            <a:r>
              <a:rPr lang="zh-CN" altLang="en-US" dirty="0">
                <a:sym typeface="Arial" panose="020B0604020202020204" pitchFamily="34" charset="0"/>
              </a:rPr>
              <a:t>区县级赛事管理员进入管理页面同校级管理员，管理页面分为用户管理、作品管理、专家管理、分组管理四大类</a:t>
            </a:r>
            <a:endParaRPr lang="zh-CN" altLang="en-US" dirty="0">
              <a:sym typeface="Arial" panose="020B0604020202020204" pitchFamily="34" charset="0"/>
            </a:endParaRPr>
          </a:p>
          <a:p>
            <a:pPr>
              <a:lnSpc>
                <a:spcPct val="130000"/>
              </a:lnSpc>
            </a:pPr>
            <a:r>
              <a:rPr lang="zh-CN" altLang="en-US" dirty="0">
                <a:sym typeface="Arial" panose="020B0604020202020204" pitchFamily="34" charset="0"/>
              </a:rPr>
              <a:t>用户管理：管理对象为校级管理员</a:t>
            </a:r>
            <a:endParaRPr lang="zh-CN" altLang="en-US" dirty="0">
              <a:sym typeface="Arial" panose="020B0604020202020204" pitchFamily="34" charset="0"/>
            </a:endParaRPr>
          </a:p>
          <a:p>
            <a:pPr>
              <a:lnSpc>
                <a:spcPct val="130000"/>
              </a:lnSpc>
            </a:pPr>
            <a:r>
              <a:rPr lang="zh-CN" altLang="en-US" dirty="0">
                <a:sym typeface="Arial" panose="020B0604020202020204" pitchFamily="34" charset="0"/>
              </a:rPr>
              <a:t>作品管理：管理对象为校级管理员上报的作品</a:t>
            </a:r>
            <a:endParaRPr lang="zh-CN" altLang="en-US" dirty="0">
              <a:sym typeface="Arial" panose="020B0604020202020204" pitchFamily="34" charset="0"/>
            </a:endParaRPr>
          </a:p>
          <a:p>
            <a:pPr>
              <a:lnSpc>
                <a:spcPct val="130000"/>
              </a:lnSpc>
            </a:pPr>
            <a:r>
              <a:rPr lang="zh-CN" altLang="en-US" dirty="0">
                <a:sym typeface="Arial" panose="020B0604020202020204" pitchFamily="34" charset="0"/>
              </a:rPr>
              <a:t>专家管理：管理对象为区县级评审专家</a:t>
            </a:r>
            <a:endParaRPr lang="zh-CN" altLang="en-US" dirty="0">
              <a:sym typeface="Arial" panose="020B0604020202020204" pitchFamily="34" charset="0"/>
            </a:endParaRPr>
          </a:p>
          <a:p>
            <a:pPr>
              <a:lnSpc>
                <a:spcPct val="130000"/>
              </a:lnSpc>
            </a:pPr>
            <a:r>
              <a:rPr lang="zh-CN" altLang="en-US" dirty="0">
                <a:sym typeface="Arial" panose="020B0604020202020204" pitchFamily="34" charset="0"/>
              </a:rPr>
              <a:t>分组管理：对评审专家进行两两分组，并对作品进行分配处理</a:t>
            </a:r>
            <a:endParaRPr lang="zh-CN" altLang="en-US" dirty="0">
              <a:sym typeface="Arial" panose="020B0604020202020204" pitchFamily="34" charset="0"/>
            </a:endParaRPr>
          </a:p>
          <a:p>
            <a:pPr>
              <a:lnSpc>
                <a:spcPct val="130000"/>
              </a:lnSpc>
            </a:pPr>
            <a:endParaRPr lang="zh-CN" altLang="en-US" dirty="0">
              <a:sym typeface="Arial" panose="020B0604020202020204" pitchFamily="34" charset="0"/>
            </a:endParaRPr>
          </a:p>
        </p:txBody>
      </p:sp>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212090" y="1796415"/>
            <a:ext cx="9999980" cy="2309495"/>
          </a:xfrm>
          <a:prstGeom prst="rect">
            <a:avLst/>
          </a:prstGeom>
        </p:spPr>
      </p:pic>
      <p:sp>
        <p:nvSpPr>
          <p:cNvPr id="2" name="文本框 1"/>
          <p:cNvSpPr txBox="1"/>
          <p:nvPr>
            <p:custDataLst>
              <p:tags r:id="rId2"/>
            </p:custDataLst>
          </p:nvPr>
        </p:nvSpPr>
        <p:spPr>
          <a:xfrm>
            <a:off x="608400" y="608400"/>
            <a:ext cx="10970823" cy="706755"/>
          </a:xfrm>
          <a:prstGeom prst="rect">
            <a:avLst/>
          </a:prstGeom>
        </p:spPr>
        <p:txBody>
          <a:bodyPr vert="horz" lIns="90170" tIns="46990" rIns="90170" bIns="46990" rtlCol="0" anchor="ctr" anchorCtr="0">
            <a:normAutofit/>
          </a:bodyPr>
          <a:lstStyle>
            <a:defPPr>
              <a:defRPr lang="zh-CN"/>
            </a:defPPr>
            <a:lvl1pPr marR="0" fontAlgn="auto">
              <a:lnSpc>
                <a:spcPct val="100000"/>
              </a:lnSpc>
              <a:spcBef>
                <a:spcPct val="0"/>
              </a:spcBef>
              <a:buNone/>
              <a:defRPr kumimoji="0" sz="3600" b="1" i="0" u="none" strike="noStrike" cap="none" spc="20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j-cs"/>
              </a:defRPr>
            </a:lvl1pPr>
          </a:lstStyle>
          <a:p>
            <a:r>
              <a:rPr lang="zh-CN" altLang="en-US" spc="300">
                <a:solidFill>
                  <a:schemeClr val="tx1">
                    <a:lumMod val="85000"/>
                    <a:lumOff val="15000"/>
                  </a:schemeClr>
                </a:solidFill>
                <a:uFillTx/>
                <a:latin typeface="Arial" panose="020B0604020202020204" pitchFamily="34" charset="0"/>
                <a:sym typeface="Arial" panose="020B0604020202020204" pitchFamily="34" charset="0"/>
              </a:rPr>
              <a:t>三、管理员</a:t>
            </a:r>
            <a:r>
              <a:rPr lang="en-US" altLang="zh-CN" spc="300">
                <a:solidFill>
                  <a:schemeClr val="tx1">
                    <a:lumMod val="85000"/>
                    <a:lumOff val="15000"/>
                  </a:schemeClr>
                </a:solidFill>
                <a:uFillTx/>
                <a:latin typeface="Arial" panose="020B0604020202020204" pitchFamily="34" charset="0"/>
                <a:sym typeface="Arial" panose="020B0604020202020204" pitchFamily="34" charset="0"/>
              </a:rPr>
              <a:t>——</a:t>
            </a:r>
            <a:r>
              <a:rPr lang="zh-CN" altLang="en-US" spc="300">
                <a:solidFill>
                  <a:schemeClr val="tx1">
                    <a:lumMod val="85000"/>
                    <a:lumOff val="15000"/>
                  </a:schemeClr>
                </a:solidFill>
                <a:uFillTx/>
                <a:latin typeface="Arial" panose="020B0604020202020204" pitchFamily="34" charset="0"/>
                <a:sym typeface="Arial" panose="020B0604020202020204" pitchFamily="34" charset="0"/>
              </a:rPr>
              <a:t>区县级赛事管理员</a:t>
            </a:r>
            <a:endParaRPr lang="zh-CN" altLang="en-US" spc="300">
              <a:solidFill>
                <a:schemeClr val="tx1">
                  <a:lumMod val="85000"/>
                  <a:lumOff val="15000"/>
                </a:schemeClr>
              </a:solidFill>
              <a:uFillTx/>
              <a:latin typeface="Arial" panose="020B0604020202020204" pitchFamily="34" charset="0"/>
              <a:sym typeface="Arial" panose="020B0604020202020204" pitchFamily="34" charset="0"/>
            </a:endParaRPr>
          </a:p>
        </p:txBody>
      </p:sp>
      <p:sp>
        <p:nvSpPr>
          <p:cNvPr id="7" name="矩形 6"/>
          <p:cNvSpPr/>
          <p:nvPr/>
        </p:nvSpPr>
        <p:spPr>
          <a:xfrm>
            <a:off x="6784340" y="3178175"/>
            <a:ext cx="2546350" cy="34798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6" name="组合 5"/>
          <p:cNvGrpSpPr/>
          <p:nvPr/>
        </p:nvGrpSpPr>
        <p:grpSpPr>
          <a:xfrm>
            <a:off x="7027545" y="2366645"/>
            <a:ext cx="326390" cy="368300"/>
            <a:chOff x="9943" y="5085"/>
            <a:chExt cx="514" cy="580"/>
          </a:xfrm>
        </p:grpSpPr>
        <p:sp>
          <p:nvSpPr>
            <p:cNvPr id="11" name="椭圆 10"/>
            <p:cNvSpPr/>
            <p:nvPr/>
          </p:nvSpPr>
          <p:spPr>
            <a:xfrm>
              <a:off x="9943" y="5124"/>
              <a:ext cx="514" cy="51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p>
              <a:pPr algn="ctr"/>
              <a:endParaRPr lang="zh-CN" altLang="en-US" b="1"/>
            </a:p>
          </p:txBody>
        </p:sp>
        <p:sp>
          <p:nvSpPr>
            <p:cNvPr id="12" name="文本框 11"/>
            <p:cNvSpPr txBox="1"/>
            <p:nvPr/>
          </p:nvSpPr>
          <p:spPr>
            <a:xfrm>
              <a:off x="9959" y="5085"/>
              <a:ext cx="337" cy="580"/>
            </a:xfrm>
            <a:prstGeom prst="rect">
              <a:avLst/>
            </a:prstGeom>
            <a:noFill/>
          </p:spPr>
          <p:txBody>
            <a:bodyPr wrap="square" rtlCol="0">
              <a:spAutoFit/>
            </a:bodyPr>
            <a:p>
              <a:r>
                <a:rPr lang="en-US" altLang="zh-CN" b="1">
                  <a:solidFill>
                    <a:schemeClr val="bg2"/>
                  </a:solidFill>
                  <a:latin typeface="微软雅黑" panose="020B0503020204020204" pitchFamily="34" charset="-122"/>
                  <a:ea typeface="微软雅黑" panose="020B0503020204020204" pitchFamily="34" charset="-122"/>
                </a:rPr>
                <a:t>1 </a:t>
              </a:r>
              <a:endParaRPr lang="en-US" altLang="zh-CN" b="1">
                <a:solidFill>
                  <a:schemeClr val="bg2"/>
                </a:solidFill>
                <a:latin typeface="微软雅黑" panose="020B0503020204020204" pitchFamily="34" charset="-122"/>
                <a:ea typeface="微软雅黑" panose="020B0503020204020204" pitchFamily="34" charset="-122"/>
              </a:endParaRPr>
            </a:p>
          </p:txBody>
        </p:sp>
      </p:grpSp>
      <p:sp>
        <p:nvSpPr>
          <p:cNvPr id="16" name="矩形 15"/>
          <p:cNvSpPr/>
          <p:nvPr/>
        </p:nvSpPr>
        <p:spPr>
          <a:xfrm>
            <a:off x="7475855" y="2325370"/>
            <a:ext cx="701040" cy="45085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9594850" y="3239135"/>
            <a:ext cx="326390" cy="368300"/>
            <a:chOff x="9943" y="5085"/>
            <a:chExt cx="514" cy="580"/>
          </a:xfrm>
        </p:grpSpPr>
        <p:sp>
          <p:nvSpPr>
            <p:cNvPr id="18" name="椭圆 17"/>
            <p:cNvSpPr/>
            <p:nvPr/>
          </p:nvSpPr>
          <p:spPr>
            <a:xfrm>
              <a:off x="9943" y="5124"/>
              <a:ext cx="514" cy="51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p>
              <a:pPr algn="ctr"/>
              <a:endParaRPr lang="zh-CN" altLang="en-US" b="1"/>
            </a:p>
          </p:txBody>
        </p:sp>
        <p:sp>
          <p:nvSpPr>
            <p:cNvPr id="19" name="文本框 18"/>
            <p:cNvSpPr txBox="1"/>
            <p:nvPr/>
          </p:nvSpPr>
          <p:spPr>
            <a:xfrm>
              <a:off x="9959" y="5085"/>
              <a:ext cx="337" cy="580"/>
            </a:xfrm>
            <a:prstGeom prst="rect">
              <a:avLst/>
            </a:prstGeom>
            <a:noFill/>
          </p:spPr>
          <p:txBody>
            <a:bodyPr wrap="square" rtlCol="0">
              <a:spAutoFit/>
            </a:bodyPr>
            <a:p>
              <a:r>
                <a:rPr lang="en-US" altLang="zh-CN" b="1">
                  <a:solidFill>
                    <a:schemeClr val="bg2"/>
                  </a:solidFill>
                  <a:latin typeface="微软雅黑" panose="020B0503020204020204" pitchFamily="34" charset="-122"/>
                  <a:ea typeface="微软雅黑" panose="020B0503020204020204" pitchFamily="34" charset="-122"/>
                </a:rPr>
                <a:t>2 </a:t>
              </a:r>
              <a:endParaRPr lang="en-US" altLang="zh-CN" b="1">
                <a:solidFill>
                  <a:schemeClr val="bg2"/>
                </a:solidFill>
                <a:latin typeface="微软雅黑" panose="020B0503020204020204" pitchFamily="34" charset="-122"/>
                <a:ea typeface="微软雅黑" panose="020B0503020204020204" pitchFamily="34" charset="-122"/>
              </a:endParaRPr>
            </a:p>
          </p:txBody>
        </p:sp>
      </p:grpSp>
      <p:sp>
        <p:nvSpPr>
          <p:cNvPr id="21" name="文本框 20"/>
          <p:cNvSpPr txBox="1"/>
          <p:nvPr>
            <p:custDataLst>
              <p:tags r:id="rId3"/>
            </p:custDataLst>
          </p:nvPr>
        </p:nvSpPr>
        <p:spPr>
          <a:xfrm>
            <a:off x="334645" y="4241800"/>
            <a:ext cx="10966450" cy="2215515"/>
          </a:xfrm>
          <a:prstGeom prst="rect">
            <a:avLst/>
          </a:prstGeom>
          <a:noFill/>
        </p:spPr>
        <p:txBody>
          <a:bodyPr wrap="square" rtlCol="0">
            <a:normAutofit lnSpcReduction="10000"/>
          </a:bodyPr>
          <a:lstStyle>
            <a:defPPr>
              <a:defRPr lang="zh-CN"/>
            </a:defPPr>
            <a:lvl1pPr indent="0" fontAlgn="auto">
              <a:lnSpc>
                <a:spcPct val="140000"/>
              </a:lnSpc>
              <a:spcBef>
                <a:spcPts val="0"/>
              </a:spcBef>
              <a:spcAft>
                <a:spcPts val="1000"/>
              </a:spcAft>
              <a:buFont typeface="Wingdings" panose="05000000000000000000" charset="0"/>
              <a:buNone/>
              <a:defRPr sz="1600">
                <a:solidFill>
                  <a:schemeClr val="tx1">
                    <a:lumMod val="65000"/>
                    <a:lumOff val="35000"/>
                  </a:schemeClr>
                </a:solidFill>
                <a:uFillTx/>
                <a:latin typeface="Arial" panose="020B0604020202020204" pitchFamily="34" charset="0"/>
                <a:ea typeface="微软雅黑" panose="020B0503020204020204" pitchFamily="34" charset="-122"/>
              </a:defRPr>
            </a:lvl1pPr>
          </a:lstStyle>
          <a:p>
            <a:pPr>
              <a:lnSpc>
                <a:spcPct val="130000"/>
              </a:lnSpc>
            </a:pPr>
            <a:r>
              <a:rPr lang="zh-CN" altLang="en-US" sz="3600" b="1" dirty="0">
                <a:solidFill>
                  <a:schemeClr val="accent1">
                    <a:lumMod val="75000"/>
                  </a:schemeClr>
                </a:solidFill>
                <a:sym typeface="Arial" panose="020B0604020202020204" pitchFamily="34" charset="0"/>
              </a:rPr>
              <a:t>用户管理</a:t>
            </a:r>
            <a:r>
              <a:rPr lang="zh-CN" altLang="en-US" dirty="0">
                <a:sym typeface="Arial" panose="020B0604020202020204" pitchFamily="34" charset="0"/>
              </a:rPr>
              <a:t>页面对校级管理员进行管理</a:t>
            </a:r>
            <a:endParaRPr lang="zh-CN" altLang="en-US" dirty="0">
              <a:sym typeface="Arial" panose="020B0604020202020204" pitchFamily="34" charset="0"/>
            </a:endParaRPr>
          </a:p>
          <a:p>
            <a:pPr>
              <a:lnSpc>
                <a:spcPct val="130000"/>
              </a:lnSpc>
            </a:pPr>
            <a:r>
              <a:rPr lang="en-US" altLang="zh-CN" dirty="0">
                <a:sym typeface="Arial" panose="020B0604020202020204" pitchFamily="34" charset="0"/>
              </a:rPr>
              <a:t>1</a:t>
            </a:r>
            <a:r>
              <a:rPr lang="zh-CN" altLang="en-US" dirty="0">
                <a:sym typeface="Arial" panose="020B0604020202020204" pitchFamily="34" charset="0"/>
              </a:rPr>
              <a:t>、导入：下载模板批量增加校级管理员</a:t>
            </a:r>
            <a:endParaRPr lang="zh-CN" altLang="en-US" dirty="0">
              <a:sym typeface="Arial" panose="020B0604020202020204" pitchFamily="34" charset="0"/>
            </a:endParaRPr>
          </a:p>
          <a:p>
            <a:pPr>
              <a:lnSpc>
                <a:spcPct val="130000"/>
              </a:lnSpc>
            </a:pPr>
            <a:r>
              <a:rPr lang="en-US" altLang="zh-CN" dirty="0">
                <a:sym typeface="Arial" panose="020B0604020202020204" pitchFamily="34" charset="0"/>
              </a:rPr>
              <a:t>2</a:t>
            </a:r>
            <a:r>
              <a:rPr lang="zh-CN" altLang="en-US" dirty="0">
                <a:sym typeface="Arial" panose="020B0604020202020204" pitchFamily="34" charset="0"/>
              </a:rPr>
              <a:t>、对校级管理员进行编辑：可对校级管理员进行上报数量上的限制、移除校级管理员的操作</a:t>
            </a:r>
            <a:endParaRPr lang="zh-CN" altLang="en-US" dirty="0">
              <a:sym typeface="Arial" panose="020B0604020202020204" pitchFamily="34" charset="0"/>
            </a:endParaRPr>
          </a:p>
          <a:p>
            <a:pPr>
              <a:lnSpc>
                <a:spcPct val="130000"/>
              </a:lnSpc>
            </a:pPr>
            <a:endParaRPr lang="zh-CN" altLang="en-US" dirty="0">
              <a:sym typeface="Arial" panose="020B0604020202020204" pitchFamily="34" charset="0"/>
            </a:endParaRPr>
          </a:p>
          <a:p>
            <a:pPr>
              <a:lnSpc>
                <a:spcPct val="130000"/>
              </a:lnSpc>
            </a:pPr>
            <a:endParaRPr lang="zh-CN" altLang="en-US" dirty="0">
              <a:sym typeface="Arial" panose="020B0604020202020204" pitchFamily="34" charset="0"/>
            </a:endParaRPr>
          </a:p>
          <a:p>
            <a:pPr>
              <a:lnSpc>
                <a:spcPct val="130000"/>
              </a:lnSpc>
            </a:pPr>
            <a:endParaRPr lang="zh-CN" altLang="en-US" dirty="0">
              <a:sym typeface="Arial" panose="020B0604020202020204" pitchFamily="34" charset="0"/>
            </a:endParaRPr>
          </a:p>
        </p:txBody>
      </p:sp>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330270" y="288995"/>
            <a:ext cx="10970823" cy="706755"/>
          </a:xfrm>
          <a:prstGeom prst="rect">
            <a:avLst/>
          </a:prstGeom>
        </p:spPr>
        <p:txBody>
          <a:bodyPr vert="horz" lIns="90170" tIns="46990" rIns="90170" bIns="46990" rtlCol="0" anchor="ctr" anchorCtr="0">
            <a:normAutofit/>
          </a:bodyPr>
          <a:lstStyle>
            <a:defPPr>
              <a:defRPr lang="zh-CN"/>
            </a:defPPr>
            <a:lvl1pPr marR="0" fontAlgn="auto">
              <a:lnSpc>
                <a:spcPct val="100000"/>
              </a:lnSpc>
              <a:spcBef>
                <a:spcPct val="0"/>
              </a:spcBef>
              <a:buNone/>
              <a:defRPr kumimoji="0" sz="3600" b="1" i="0" u="none" strike="noStrike" cap="none" spc="20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j-cs"/>
              </a:defRPr>
            </a:lvl1pPr>
          </a:lstStyle>
          <a:p>
            <a:r>
              <a:rPr lang="zh-CN" altLang="en-US" spc="300">
                <a:solidFill>
                  <a:schemeClr val="tx1">
                    <a:lumMod val="85000"/>
                    <a:lumOff val="15000"/>
                  </a:schemeClr>
                </a:solidFill>
                <a:uFillTx/>
                <a:latin typeface="Arial" panose="020B0604020202020204" pitchFamily="34" charset="0"/>
                <a:sym typeface="Arial" panose="020B0604020202020204" pitchFamily="34" charset="0"/>
              </a:rPr>
              <a:t>三、管理员</a:t>
            </a:r>
            <a:r>
              <a:rPr lang="en-US" altLang="zh-CN" spc="300">
                <a:solidFill>
                  <a:schemeClr val="tx1">
                    <a:lumMod val="85000"/>
                    <a:lumOff val="15000"/>
                  </a:schemeClr>
                </a:solidFill>
                <a:uFillTx/>
                <a:latin typeface="Arial" panose="020B0604020202020204" pitchFamily="34" charset="0"/>
                <a:sym typeface="Arial" panose="020B0604020202020204" pitchFamily="34" charset="0"/>
              </a:rPr>
              <a:t>——</a:t>
            </a:r>
            <a:r>
              <a:rPr lang="zh-CN" altLang="en-US" spc="300">
                <a:solidFill>
                  <a:schemeClr val="tx1">
                    <a:lumMod val="85000"/>
                    <a:lumOff val="15000"/>
                  </a:schemeClr>
                </a:solidFill>
                <a:uFillTx/>
                <a:latin typeface="Arial" panose="020B0604020202020204" pitchFamily="34" charset="0"/>
                <a:sym typeface="Arial" panose="020B0604020202020204" pitchFamily="34" charset="0"/>
              </a:rPr>
              <a:t>区县级赛事管理员</a:t>
            </a:r>
            <a:endParaRPr lang="zh-CN" altLang="en-US" spc="300">
              <a:solidFill>
                <a:schemeClr val="tx1">
                  <a:lumMod val="85000"/>
                  <a:lumOff val="15000"/>
                </a:schemeClr>
              </a:solidFill>
              <a:uFillTx/>
              <a:latin typeface="Arial" panose="020B0604020202020204" pitchFamily="34" charset="0"/>
              <a:sym typeface="Arial" panose="020B0604020202020204" pitchFamily="34" charset="0"/>
            </a:endParaRPr>
          </a:p>
        </p:txBody>
      </p:sp>
      <p:sp>
        <p:nvSpPr>
          <p:cNvPr id="21" name="文本框 20"/>
          <p:cNvSpPr txBox="1"/>
          <p:nvPr>
            <p:custDataLst>
              <p:tags r:id="rId2"/>
            </p:custDataLst>
          </p:nvPr>
        </p:nvSpPr>
        <p:spPr>
          <a:xfrm>
            <a:off x="330200" y="4642485"/>
            <a:ext cx="10966450" cy="2215515"/>
          </a:xfrm>
          <a:prstGeom prst="rect">
            <a:avLst/>
          </a:prstGeom>
          <a:noFill/>
        </p:spPr>
        <p:txBody>
          <a:bodyPr wrap="square" rtlCol="0">
            <a:normAutofit lnSpcReduction="10000"/>
          </a:bodyPr>
          <a:lstStyle>
            <a:defPPr>
              <a:defRPr lang="zh-CN"/>
            </a:defPPr>
            <a:lvl1pPr indent="0" fontAlgn="auto">
              <a:lnSpc>
                <a:spcPct val="140000"/>
              </a:lnSpc>
              <a:spcBef>
                <a:spcPts val="0"/>
              </a:spcBef>
              <a:spcAft>
                <a:spcPts val="1000"/>
              </a:spcAft>
              <a:buFont typeface="Wingdings" panose="05000000000000000000" charset="0"/>
              <a:buNone/>
              <a:defRPr sz="1600">
                <a:solidFill>
                  <a:schemeClr val="tx1">
                    <a:lumMod val="65000"/>
                    <a:lumOff val="35000"/>
                  </a:schemeClr>
                </a:solidFill>
                <a:uFillTx/>
                <a:latin typeface="Arial" panose="020B0604020202020204" pitchFamily="34" charset="0"/>
                <a:ea typeface="微软雅黑" panose="020B0503020204020204" pitchFamily="34" charset="-122"/>
              </a:defRPr>
            </a:lvl1pPr>
          </a:lstStyle>
          <a:p>
            <a:pPr>
              <a:lnSpc>
                <a:spcPct val="130000"/>
              </a:lnSpc>
            </a:pPr>
            <a:r>
              <a:rPr lang="zh-CN" altLang="en-US" sz="3600" b="1" dirty="0">
                <a:solidFill>
                  <a:schemeClr val="tx2">
                    <a:lumMod val="50000"/>
                    <a:lumOff val="50000"/>
                  </a:schemeClr>
                </a:solidFill>
                <a:sym typeface="Arial" panose="020B0604020202020204" pitchFamily="34" charset="0"/>
              </a:rPr>
              <a:t>作品管理</a:t>
            </a:r>
            <a:r>
              <a:rPr lang="zh-CN" altLang="en-US" dirty="0">
                <a:sym typeface="Arial" panose="020B0604020202020204" pitchFamily="34" charset="0"/>
              </a:rPr>
              <a:t>页面同校级管理员</a:t>
            </a:r>
            <a:endParaRPr lang="zh-CN" altLang="en-US" dirty="0">
              <a:sym typeface="Arial" panose="020B0604020202020204" pitchFamily="34" charset="0"/>
            </a:endParaRPr>
          </a:p>
          <a:p>
            <a:pPr>
              <a:lnSpc>
                <a:spcPct val="130000"/>
              </a:lnSpc>
            </a:pPr>
            <a:r>
              <a:rPr lang="zh-CN" altLang="en-US" dirty="0">
                <a:sym typeface="Arial" panose="020B0604020202020204" pitchFamily="34" charset="0"/>
                <a:hlinkClick r:id="rId3" tooltip="点击可查看" action="ppaction://hlinksldjump"/>
              </a:rPr>
              <a:t>点击可查看</a:t>
            </a:r>
            <a:endParaRPr lang="zh-CN" altLang="en-US" dirty="0">
              <a:sym typeface="Arial" panose="020B0604020202020204" pitchFamily="34" charset="0"/>
            </a:endParaRPr>
          </a:p>
          <a:p>
            <a:pPr>
              <a:lnSpc>
                <a:spcPct val="130000"/>
              </a:lnSpc>
            </a:pPr>
            <a:endParaRPr lang="zh-CN" altLang="en-US" dirty="0">
              <a:sym typeface="Arial" panose="020B0604020202020204" pitchFamily="34" charset="0"/>
            </a:endParaRPr>
          </a:p>
        </p:txBody>
      </p:sp>
      <p:pic>
        <p:nvPicPr>
          <p:cNvPr id="3" name="图片 2"/>
          <p:cNvPicPr>
            <a:picLocks noChangeAspect="1"/>
          </p:cNvPicPr>
          <p:nvPr/>
        </p:nvPicPr>
        <p:blipFill>
          <a:blip r:embed="rId4"/>
          <a:stretch>
            <a:fillRect/>
          </a:stretch>
        </p:blipFill>
        <p:spPr>
          <a:xfrm>
            <a:off x="334645" y="1315085"/>
            <a:ext cx="10064750" cy="3106420"/>
          </a:xfrm>
          <a:prstGeom prst="rect">
            <a:avLst/>
          </a:prstGeom>
          <a:ln>
            <a:solidFill>
              <a:schemeClr val="bg1">
                <a:lumMod val="65000"/>
              </a:schemeClr>
            </a:solidFill>
          </a:ln>
        </p:spPr>
      </p:pic>
    </p:spTree>
    <p:custDataLst>
      <p:tags r:id="rId5"/>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216535" y="1308100"/>
            <a:ext cx="8823960" cy="3305810"/>
          </a:xfrm>
          <a:prstGeom prst="rect">
            <a:avLst/>
          </a:prstGeom>
        </p:spPr>
      </p:pic>
      <p:sp>
        <p:nvSpPr>
          <p:cNvPr id="4" name="文本框 3"/>
          <p:cNvSpPr txBox="1"/>
          <p:nvPr>
            <p:custDataLst>
              <p:tags r:id="rId2"/>
            </p:custDataLst>
          </p:nvPr>
        </p:nvSpPr>
        <p:spPr>
          <a:xfrm>
            <a:off x="348685" y="288995"/>
            <a:ext cx="10970823" cy="706755"/>
          </a:xfrm>
          <a:prstGeom prst="rect">
            <a:avLst/>
          </a:prstGeom>
        </p:spPr>
        <p:txBody>
          <a:bodyPr vert="horz" lIns="90170" tIns="46990" rIns="90170" bIns="46990" rtlCol="0" anchor="ctr" anchorCtr="0">
            <a:normAutofit/>
          </a:bodyPr>
          <a:lstStyle>
            <a:defPPr>
              <a:defRPr lang="zh-CN"/>
            </a:defPPr>
            <a:lvl1pPr marR="0" fontAlgn="auto">
              <a:lnSpc>
                <a:spcPct val="100000"/>
              </a:lnSpc>
              <a:spcBef>
                <a:spcPct val="0"/>
              </a:spcBef>
              <a:buNone/>
              <a:defRPr kumimoji="0" sz="3600" b="1" i="0" u="none" strike="noStrike" cap="none" spc="20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j-cs"/>
              </a:defRPr>
            </a:lvl1pPr>
          </a:lstStyle>
          <a:p>
            <a:r>
              <a:rPr lang="zh-CN" altLang="en-US" spc="300">
                <a:solidFill>
                  <a:schemeClr val="tx1">
                    <a:lumMod val="85000"/>
                    <a:lumOff val="15000"/>
                  </a:schemeClr>
                </a:solidFill>
                <a:uFillTx/>
                <a:latin typeface="Arial" panose="020B0604020202020204" pitchFamily="34" charset="0"/>
                <a:sym typeface="Arial" panose="020B0604020202020204" pitchFamily="34" charset="0"/>
              </a:rPr>
              <a:t>三、管理员</a:t>
            </a:r>
            <a:r>
              <a:rPr lang="en-US" altLang="zh-CN" spc="300">
                <a:solidFill>
                  <a:schemeClr val="tx1">
                    <a:lumMod val="85000"/>
                    <a:lumOff val="15000"/>
                  </a:schemeClr>
                </a:solidFill>
                <a:uFillTx/>
                <a:latin typeface="Arial" panose="020B0604020202020204" pitchFamily="34" charset="0"/>
                <a:sym typeface="Arial" panose="020B0604020202020204" pitchFamily="34" charset="0"/>
              </a:rPr>
              <a:t>——</a:t>
            </a:r>
            <a:r>
              <a:rPr lang="zh-CN" altLang="en-US" spc="300">
                <a:solidFill>
                  <a:schemeClr val="tx1">
                    <a:lumMod val="85000"/>
                    <a:lumOff val="15000"/>
                  </a:schemeClr>
                </a:solidFill>
                <a:uFillTx/>
                <a:latin typeface="Arial" panose="020B0604020202020204" pitchFamily="34" charset="0"/>
                <a:sym typeface="Arial" panose="020B0604020202020204" pitchFamily="34" charset="0"/>
              </a:rPr>
              <a:t>区县级赛事管理员</a:t>
            </a:r>
            <a:endParaRPr lang="zh-CN" altLang="en-US" spc="300">
              <a:solidFill>
                <a:schemeClr val="tx1">
                  <a:lumMod val="85000"/>
                  <a:lumOff val="15000"/>
                </a:schemeClr>
              </a:solidFill>
              <a:uFillTx/>
              <a:latin typeface="Arial" panose="020B0604020202020204" pitchFamily="34" charset="0"/>
              <a:sym typeface="Arial" panose="020B0604020202020204" pitchFamily="34" charset="0"/>
            </a:endParaRPr>
          </a:p>
        </p:txBody>
      </p:sp>
      <p:sp>
        <p:nvSpPr>
          <p:cNvPr id="21" name="文本框 20"/>
          <p:cNvSpPr txBox="1"/>
          <p:nvPr>
            <p:custDataLst>
              <p:tags r:id="rId3"/>
            </p:custDataLst>
          </p:nvPr>
        </p:nvSpPr>
        <p:spPr>
          <a:xfrm>
            <a:off x="216535" y="4642485"/>
            <a:ext cx="10966450" cy="2215515"/>
          </a:xfrm>
          <a:prstGeom prst="rect">
            <a:avLst/>
          </a:prstGeom>
          <a:noFill/>
        </p:spPr>
        <p:txBody>
          <a:bodyPr wrap="square" rtlCol="0">
            <a:normAutofit lnSpcReduction="10000"/>
          </a:bodyPr>
          <a:lstStyle>
            <a:defPPr>
              <a:defRPr lang="zh-CN"/>
            </a:defPPr>
            <a:lvl1pPr indent="0" fontAlgn="auto">
              <a:lnSpc>
                <a:spcPct val="140000"/>
              </a:lnSpc>
              <a:spcBef>
                <a:spcPts val="0"/>
              </a:spcBef>
              <a:spcAft>
                <a:spcPts val="1000"/>
              </a:spcAft>
              <a:buFont typeface="Wingdings" panose="05000000000000000000" charset="0"/>
              <a:buNone/>
              <a:defRPr sz="1600">
                <a:solidFill>
                  <a:schemeClr val="tx1">
                    <a:lumMod val="65000"/>
                    <a:lumOff val="35000"/>
                  </a:schemeClr>
                </a:solidFill>
                <a:uFillTx/>
                <a:latin typeface="Arial" panose="020B0604020202020204" pitchFamily="34" charset="0"/>
                <a:ea typeface="微软雅黑" panose="020B0503020204020204" pitchFamily="34" charset="-122"/>
              </a:defRPr>
            </a:lvl1pPr>
          </a:lstStyle>
          <a:p>
            <a:pPr>
              <a:lnSpc>
                <a:spcPct val="130000"/>
              </a:lnSpc>
            </a:pPr>
            <a:r>
              <a:rPr lang="zh-CN" altLang="en-US" sz="3600" b="1" dirty="0">
                <a:solidFill>
                  <a:schemeClr val="tx2">
                    <a:lumMod val="50000"/>
                    <a:lumOff val="50000"/>
                  </a:schemeClr>
                </a:solidFill>
                <a:sym typeface="Arial" panose="020B0604020202020204" pitchFamily="34" charset="0"/>
              </a:rPr>
              <a:t>专家管理</a:t>
            </a:r>
            <a:r>
              <a:rPr lang="zh-CN" altLang="en-US" dirty="0">
                <a:sym typeface="Arial" panose="020B0604020202020204" pitchFamily="34" charset="0"/>
              </a:rPr>
              <a:t>页面对</a:t>
            </a:r>
            <a:r>
              <a:rPr lang="zh-CN" altLang="en-US" dirty="0">
                <a:sym typeface="Arial" panose="020B0604020202020204" pitchFamily="34" charset="0"/>
              </a:rPr>
              <a:t>区县级评审专家</a:t>
            </a:r>
            <a:r>
              <a:rPr lang="zh-CN" altLang="en-US" dirty="0">
                <a:sym typeface="Arial" panose="020B0604020202020204" pitchFamily="34" charset="0"/>
              </a:rPr>
              <a:t>进行管理</a:t>
            </a:r>
            <a:endParaRPr lang="zh-CN" altLang="en-US" dirty="0">
              <a:sym typeface="Arial" panose="020B0604020202020204" pitchFamily="34" charset="0"/>
            </a:endParaRPr>
          </a:p>
          <a:p>
            <a:pPr>
              <a:lnSpc>
                <a:spcPct val="130000"/>
              </a:lnSpc>
            </a:pPr>
            <a:r>
              <a:rPr lang="en-US" altLang="zh-CN" dirty="0">
                <a:sym typeface="Arial" panose="020B0604020202020204" pitchFamily="34" charset="0"/>
              </a:rPr>
              <a:t>1</a:t>
            </a:r>
            <a:r>
              <a:rPr lang="zh-CN" altLang="en-US" dirty="0">
                <a:sym typeface="Arial" panose="020B0604020202020204" pitchFamily="34" charset="0"/>
              </a:rPr>
              <a:t>、导入：下载模板批量增加评审专家</a:t>
            </a:r>
            <a:endParaRPr lang="zh-CN" altLang="en-US" dirty="0">
              <a:sym typeface="Arial" panose="020B0604020202020204" pitchFamily="34" charset="0"/>
            </a:endParaRPr>
          </a:p>
          <a:p>
            <a:pPr>
              <a:lnSpc>
                <a:spcPct val="130000"/>
              </a:lnSpc>
            </a:pPr>
            <a:r>
              <a:rPr lang="en-US" altLang="zh-CN" dirty="0">
                <a:sym typeface="Arial" panose="020B0604020202020204" pitchFamily="34" charset="0"/>
              </a:rPr>
              <a:t>2</a:t>
            </a:r>
            <a:r>
              <a:rPr lang="zh-CN" altLang="en-US" dirty="0">
                <a:sym typeface="Arial" panose="020B0604020202020204" pitchFamily="34" charset="0"/>
              </a:rPr>
              <a:t>、对校级管理员进行编辑：可对移除评审专家的操作</a:t>
            </a:r>
            <a:endParaRPr lang="zh-CN" altLang="en-US" dirty="0">
              <a:sym typeface="Arial" panose="020B0604020202020204" pitchFamily="34" charset="0"/>
            </a:endParaRPr>
          </a:p>
          <a:p>
            <a:pPr>
              <a:lnSpc>
                <a:spcPct val="130000"/>
              </a:lnSpc>
            </a:pPr>
            <a:endParaRPr lang="zh-CN" altLang="en-US" dirty="0">
              <a:sym typeface="Arial" panose="020B0604020202020204" pitchFamily="34" charset="0"/>
            </a:endParaRPr>
          </a:p>
          <a:p>
            <a:pPr>
              <a:lnSpc>
                <a:spcPct val="130000"/>
              </a:lnSpc>
            </a:pPr>
            <a:endParaRPr lang="zh-CN" altLang="en-US" dirty="0">
              <a:sym typeface="Arial" panose="020B0604020202020204" pitchFamily="34" charset="0"/>
            </a:endParaRPr>
          </a:p>
          <a:p>
            <a:pPr>
              <a:lnSpc>
                <a:spcPct val="130000"/>
              </a:lnSpc>
            </a:pPr>
            <a:endParaRPr lang="zh-CN" altLang="en-US" dirty="0">
              <a:sym typeface="Arial" panose="020B0604020202020204" pitchFamily="34" charset="0"/>
            </a:endParaRPr>
          </a:p>
        </p:txBody>
      </p:sp>
      <p:sp>
        <p:nvSpPr>
          <p:cNvPr id="16" name="矩形 15"/>
          <p:cNvSpPr/>
          <p:nvPr/>
        </p:nvSpPr>
        <p:spPr>
          <a:xfrm>
            <a:off x="6617335" y="2295525"/>
            <a:ext cx="701040" cy="45085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7932420" y="3078480"/>
            <a:ext cx="599440" cy="123571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6" name="组合 5"/>
          <p:cNvGrpSpPr/>
          <p:nvPr/>
        </p:nvGrpSpPr>
        <p:grpSpPr>
          <a:xfrm>
            <a:off x="6093460" y="2048510"/>
            <a:ext cx="326390" cy="368300"/>
            <a:chOff x="9943" y="5085"/>
            <a:chExt cx="514" cy="580"/>
          </a:xfrm>
        </p:grpSpPr>
        <p:sp>
          <p:nvSpPr>
            <p:cNvPr id="11" name="椭圆 10"/>
            <p:cNvSpPr/>
            <p:nvPr/>
          </p:nvSpPr>
          <p:spPr>
            <a:xfrm>
              <a:off x="9943" y="5124"/>
              <a:ext cx="514" cy="51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p>
              <a:pPr algn="ctr"/>
              <a:endParaRPr lang="zh-CN" altLang="en-US" b="1"/>
            </a:p>
          </p:txBody>
        </p:sp>
        <p:sp>
          <p:nvSpPr>
            <p:cNvPr id="12" name="文本框 11"/>
            <p:cNvSpPr txBox="1"/>
            <p:nvPr/>
          </p:nvSpPr>
          <p:spPr>
            <a:xfrm>
              <a:off x="9959" y="5085"/>
              <a:ext cx="337" cy="580"/>
            </a:xfrm>
            <a:prstGeom prst="rect">
              <a:avLst/>
            </a:prstGeom>
            <a:noFill/>
          </p:spPr>
          <p:txBody>
            <a:bodyPr wrap="square" rtlCol="0">
              <a:spAutoFit/>
            </a:bodyPr>
            <a:p>
              <a:r>
                <a:rPr lang="en-US" altLang="zh-CN" b="1">
                  <a:solidFill>
                    <a:schemeClr val="bg2"/>
                  </a:solidFill>
                  <a:latin typeface="微软雅黑" panose="020B0503020204020204" pitchFamily="34" charset="-122"/>
                  <a:ea typeface="微软雅黑" panose="020B0503020204020204" pitchFamily="34" charset="-122"/>
                </a:rPr>
                <a:t>1 </a:t>
              </a:r>
              <a:endParaRPr lang="en-US" altLang="zh-CN" b="1">
                <a:solidFill>
                  <a:schemeClr val="bg2"/>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8641715" y="3054985"/>
            <a:ext cx="326390" cy="368300"/>
            <a:chOff x="9943" y="5085"/>
            <a:chExt cx="514" cy="580"/>
          </a:xfrm>
        </p:grpSpPr>
        <p:sp>
          <p:nvSpPr>
            <p:cNvPr id="18" name="椭圆 17"/>
            <p:cNvSpPr/>
            <p:nvPr/>
          </p:nvSpPr>
          <p:spPr>
            <a:xfrm>
              <a:off x="9943" y="5124"/>
              <a:ext cx="514" cy="51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p>
              <a:pPr algn="ctr"/>
              <a:endParaRPr lang="zh-CN" altLang="en-US" b="1"/>
            </a:p>
          </p:txBody>
        </p:sp>
        <p:sp>
          <p:nvSpPr>
            <p:cNvPr id="19" name="文本框 18"/>
            <p:cNvSpPr txBox="1"/>
            <p:nvPr/>
          </p:nvSpPr>
          <p:spPr>
            <a:xfrm>
              <a:off x="9959" y="5085"/>
              <a:ext cx="337" cy="580"/>
            </a:xfrm>
            <a:prstGeom prst="rect">
              <a:avLst/>
            </a:prstGeom>
            <a:noFill/>
          </p:spPr>
          <p:txBody>
            <a:bodyPr wrap="square" rtlCol="0">
              <a:spAutoFit/>
            </a:bodyPr>
            <a:p>
              <a:r>
                <a:rPr lang="en-US" altLang="zh-CN" b="1">
                  <a:solidFill>
                    <a:schemeClr val="bg2"/>
                  </a:solidFill>
                  <a:latin typeface="微软雅黑" panose="020B0503020204020204" pitchFamily="34" charset="-122"/>
                  <a:ea typeface="微软雅黑" panose="020B0503020204020204" pitchFamily="34" charset="-122"/>
                </a:rPr>
                <a:t>2 </a:t>
              </a:r>
              <a:endParaRPr lang="en-US" altLang="zh-CN" b="1">
                <a:solidFill>
                  <a:schemeClr val="bg2"/>
                </a:solidFill>
                <a:latin typeface="微软雅黑" panose="020B0503020204020204" pitchFamily="34" charset="-122"/>
                <a:ea typeface="微软雅黑" panose="020B0503020204020204" pitchFamily="34" charset="-122"/>
              </a:endParaRPr>
            </a:p>
          </p:txBody>
        </p:sp>
      </p:grpSp>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48685" y="288995"/>
            <a:ext cx="10970823" cy="706755"/>
          </a:xfrm>
          <a:prstGeom prst="rect">
            <a:avLst/>
          </a:prstGeom>
        </p:spPr>
        <p:txBody>
          <a:bodyPr vert="horz" lIns="90170" tIns="46990" rIns="90170" bIns="46990" rtlCol="0" anchor="ctr" anchorCtr="0">
            <a:normAutofit/>
          </a:bodyPr>
          <a:lstStyle>
            <a:defPPr>
              <a:defRPr lang="zh-CN"/>
            </a:defPPr>
            <a:lvl1pPr marR="0" fontAlgn="auto">
              <a:lnSpc>
                <a:spcPct val="100000"/>
              </a:lnSpc>
              <a:spcBef>
                <a:spcPct val="0"/>
              </a:spcBef>
              <a:buNone/>
              <a:defRPr kumimoji="0" sz="3600" b="1" i="0" u="none" strike="noStrike" cap="none" spc="20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j-cs"/>
              </a:defRPr>
            </a:lvl1pPr>
          </a:lstStyle>
          <a:p>
            <a:r>
              <a:rPr lang="zh-CN" altLang="en-US" spc="300">
                <a:solidFill>
                  <a:schemeClr val="tx1">
                    <a:lumMod val="85000"/>
                    <a:lumOff val="15000"/>
                  </a:schemeClr>
                </a:solidFill>
                <a:uFillTx/>
                <a:latin typeface="Arial" panose="020B0604020202020204" pitchFamily="34" charset="0"/>
                <a:sym typeface="Arial" panose="020B0604020202020204" pitchFamily="34" charset="0"/>
              </a:rPr>
              <a:t>三、管理员</a:t>
            </a:r>
            <a:r>
              <a:rPr lang="en-US" altLang="zh-CN" spc="300">
                <a:solidFill>
                  <a:schemeClr val="tx1">
                    <a:lumMod val="85000"/>
                    <a:lumOff val="15000"/>
                  </a:schemeClr>
                </a:solidFill>
                <a:uFillTx/>
                <a:latin typeface="Arial" panose="020B0604020202020204" pitchFamily="34" charset="0"/>
                <a:sym typeface="Arial" panose="020B0604020202020204" pitchFamily="34" charset="0"/>
              </a:rPr>
              <a:t>——</a:t>
            </a:r>
            <a:r>
              <a:rPr lang="zh-CN" altLang="en-US" spc="300">
                <a:solidFill>
                  <a:schemeClr val="tx1">
                    <a:lumMod val="85000"/>
                    <a:lumOff val="15000"/>
                  </a:schemeClr>
                </a:solidFill>
                <a:uFillTx/>
                <a:latin typeface="Arial" panose="020B0604020202020204" pitchFamily="34" charset="0"/>
                <a:sym typeface="Arial" panose="020B0604020202020204" pitchFamily="34" charset="0"/>
              </a:rPr>
              <a:t>区县级赛事管理员</a:t>
            </a:r>
            <a:endParaRPr lang="zh-CN" altLang="en-US" spc="300">
              <a:solidFill>
                <a:schemeClr val="tx1">
                  <a:lumMod val="85000"/>
                  <a:lumOff val="15000"/>
                </a:schemeClr>
              </a:solidFill>
              <a:uFillTx/>
              <a:latin typeface="Arial" panose="020B0604020202020204" pitchFamily="34" charset="0"/>
              <a:sym typeface="Arial" panose="020B0604020202020204" pitchFamily="34" charset="0"/>
            </a:endParaRPr>
          </a:p>
        </p:txBody>
      </p:sp>
      <p:pic>
        <p:nvPicPr>
          <p:cNvPr id="5" name="图片 4"/>
          <p:cNvPicPr>
            <a:picLocks noChangeAspect="1"/>
          </p:cNvPicPr>
          <p:nvPr/>
        </p:nvPicPr>
        <p:blipFill>
          <a:blip r:embed="rId2"/>
          <a:stretch>
            <a:fillRect/>
          </a:stretch>
        </p:blipFill>
        <p:spPr>
          <a:xfrm>
            <a:off x="129540" y="985520"/>
            <a:ext cx="8198485" cy="2437765"/>
          </a:xfrm>
          <a:prstGeom prst="rect">
            <a:avLst/>
          </a:prstGeom>
          <a:ln>
            <a:solidFill>
              <a:schemeClr val="bg1">
                <a:lumMod val="65000"/>
              </a:schemeClr>
            </a:solidFill>
          </a:ln>
        </p:spPr>
      </p:pic>
      <p:pic>
        <p:nvPicPr>
          <p:cNvPr id="6" name="图片 5"/>
          <p:cNvPicPr>
            <a:picLocks noChangeAspect="1"/>
          </p:cNvPicPr>
          <p:nvPr/>
        </p:nvPicPr>
        <p:blipFill>
          <a:blip r:embed="rId3"/>
          <a:stretch>
            <a:fillRect/>
          </a:stretch>
        </p:blipFill>
        <p:spPr>
          <a:xfrm>
            <a:off x="129540" y="3592830"/>
            <a:ext cx="5351145" cy="3053715"/>
          </a:xfrm>
          <a:prstGeom prst="rect">
            <a:avLst/>
          </a:prstGeom>
          <a:ln>
            <a:solidFill>
              <a:schemeClr val="bg1">
                <a:lumMod val="65000"/>
              </a:schemeClr>
            </a:solidFill>
          </a:ln>
        </p:spPr>
      </p:pic>
      <p:sp>
        <p:nvSpPr>
          <p:cNvPr id="17" name="文本框 16"/>
          <p:cNvSpPr txBox="1"/>
          <p:nvPr>
            <p:custDataLst>
              <p:tags r:id="rId4"/>
            </p:custDataLst>
          </p:nvPr>
        </p:nvSpPr>
        <p:spPr>
          <a:xfrm>
            <a:off x="8687435" y="985520"/>
            <a:ext cx="2995295" cy="3877310"/>
          </a:xfrm>
          <a:prstGeom prst="rect">
            <a:avLst/>
          </a:prstGeom>
          <a:noFill/>
        </p:spPr>
        <p:txBody>
          <a:bodyPr wrap="square" rtlCol="0">
            <a:normAutofit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30000"/>
              </a:lnSpc>
              <a:spcBef>
                <a:spcPts val="0"/>
              </a:spcBef>
              <a:spcAft>
                <a:spcPts val="1000"/>
              </a:spcAft>
            </a:pPr>
            <a:r>
              <a:rPr lang="zh-CN" altLang="en-US" sz="3600" b="1" dirty="0">
                <a:solidFill>
                  <a:schemeClr val="tx2">
                    <a:lumMod val="50000"/>
                    <a:lumOff val="50000"/>
                  </a:schemeClr>
                </a:solidFill>
                <a:uFillTx/>
                <a:latin typeface="Arial" panose="020B0604020202020204" pitchFamily="34" charset="0"/>
                <a:ea typeface="微软雅黑" panose="020B0503020204020204" pitchFamily="34" charset="-122"/>
                <a:sym typeface="Arial" panose="020B0604020202020204" pitchFamily="34" charset="0"/>
              </a:rPr>
              <a:t>分组管理</a:t>
            </a:r>
            <a:r>
              <a:rPr lang="zh-CN" altLang="en-US" sz="1600" dirty="0">
                <a:solidFill>
                  <a:schemeClr val="tx2">
                    <a:lumMod val="50000"/>
                    <a:lumOff val="50000"/>
                  </a:schemeClr>
                </a:solidFill>
                <a:uFillTx/>
                <a:latin typeface="Arial" panose="020B0604020202020204" pitchFamily="34" charset="0"/>
                <a:ea typeface="微软雅黑" panose="020B0503020204020204" pitchFamily="34" charset="-122"/>
                <a:sym typeface="Arial" panose="020B0604020202020204" pitchFamily="34" charset="0"/>
              </a:rPr>
              <a:t>：</a:t>
            </a:r>
            <a:endParaRPr lang="en-US" altLang="zh-CN" sz="1600" dirty="0">
              <a:solidFill>
                <a:schemeClr val="tx2">
                  <a:lumMod val="50000"/>
                  <a:lumOff val="50000"/>
                </a:schemeClr>
              </a:solidFill>
              <a:uFillTx/>
              <a:latin typeface="Arial" panose="020B0604020202020204" pitchFamily="34" charset="0"/>
              <a:ea typeface="微软雅黑" panose="020B0503020204020204" pitchFamily="34" charset="-122"/>
              <a:sym typeface="Arial" panose="020B0604020202020204" pitchFamily="34" charset="0"/>
            </a:endParaRPr>
          </a:p>
          <a:p>
            <a:pPr algn="l" fontAlgn="auto">
              <a:lnSpc>
                <a:spcPct val="130000"/>
              </a:lnSpc>
              <a:spcBef>
                <a:spcPts val="0"/>
              </a:spcBef>
              <a:spcAft>
                <a:spcPts val="1000"/>
              </a:spcAft>
            </a:pPr>
            <a:r>
              <a:rPr lang="en-US" altLang="zh-CN" sz="1600"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rPr>
              <a:t>1</a:t>
            </a:r>
            <a:r>
              <a:rPr lang="zh-CN" altLang="en-US" sz="1600"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rPr>
              <a:t>、点击</a:t>
            </a:r>
            <a:r>
              <a:rPr lang="zh-CN" altLang="en-US" sz="1600"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rPr>
              <a:t>【新增分组】</a:t>
            </a:r>
            <a:r>
              <a:rPr lang="zh-CN" altLang="en-US" sz="1600"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rPr>
              <a:t>，进入评审员分组页面</a:t>
            </a:r>
            <a:endParaRPr lang="zh-CN" altLang="en-US" sz="1600"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endParaRPr>
          </a:p>
          <a:p>
            <a:pPr algn="l" fontAlgn="auto">
              <a:lnSpc>
                <a:spcPct val="130000"/>
              </a:lnSpc>
              <a:spcBef>
                <a:spcPts val="0"/>
              </a:spcBef>
              <a:spcAft>
                <a:spcPts val="1000"/>
              </a:spcAft>
            </a:pPr>
            <a:r>
              <a:rPr lang="en-US" altLang="zh-CN" sz="1600"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rPr>
              <a:t>2</a:t>
            </a:r>
            <a:r>
              <a:rPr lang="zh-CN" altLang="en-US" sz="1600"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rPr>
              <a:t>、根据要求进行分组信息填写，</a:t>
            </a:r>
            <a:r>
              <a:rPr lang="en-US" altLang="zh-CN" sz="1600" dirty="0">
                <a:solidFill>
                  <a:srgbClr val="FF0000"/>
                </a:solidFill>
                <a:uFillTx/>
                <a:latin typeface="Arial" panose="020B0604020202020204" pitchFamily="34" charset="0"/>
                <a:ea typeface="微软雅黑" panose="020B0503020204020204" pitchFamily="34" charset="-122"/>
                <a:sym typeface="Arial" panose="020B0604020202020204" pitchFamily="34" charset="0"/>
              </a:rPr>
              <a:t>*</a:t>
            </a:r>
            <a:r>
              <a:rPr lang="zh-CN" altLang="en-US" sz="1600" dirty="0">
                <a:solidFill>
                  <a:schemeClr val="tx1"/>
                </a:solidFill>
                <a:uFillTx/>
                <a:latin typeface="Arial" panose="020B0604020202020204" pitchFamily="34" charset="0"/>
                <a:ea typeface="微软雅黑" panose="020B0503020204020204" pitchFamily="34" charset="-122"/>
                <a:sym typeface="Arial" panose="020B0604020202020204" pitchFamily="34" charset="0"/>
              </a:rPr>
              <a:t>为必填信息</a:t>
            </a:r>
            <a:endParaRPr lang="zh-CN" altLang="en-US" sz="1600" dirty="0">
              <a:solidFill>
                <a:schemeClr val="tx1"/>
              </a:solidFill>
              <a:uFillTx/>
              <a:latin typeface="Arial" panose="020B0604020202020204" pitchFamily="34" charset="0"/>
              <a:ea typeface="微软雅黑" panose="020B0503020204020204" pitchFamily="34" charset="-122"/>
              <a:sym typeface="Arial" panose="020B0604020202020204" pitchFamily="34" charset="0"/>
            </a:endParaRPr>
          </a:p>
          <a:p>
            <a:pPr algn="l" fontAlgn="auto">
              <a:lnSpc>
                <a:spcPct val="130000"/>
              </a:lnSpc>
              <a:spcBef>
                <a:spcPts val="0"/>
              </a:spcBef>
              <a:spcAft>
                <a:spcPts val="1000"/>
              </a:spcAft>
            </a:pPr>
            <a:r>
              <a:rPr lang="en-US" altLang="zh-CN" sz="1600" dirty="0">
                <a:solidFill>
                  <a:srgbClr val="FF0000"/>
                </a:solidFill>
                <a:sym typeface="Arial" panose="020B0604020202020204" pitchFamily="34" charset="0"/>
              </a:rPr>
              <a:t>ps:默认情况下第一名评审专家为组长</a:t>
            </a:r>
            <a:endParaRPr lang="zh-CN" altLang="en-US" sz="1600"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endParaRPr>
          </a:p>
          <a:p>
            <a:pPr algn="l" fontAlgn="auto">
              <a:lnSpc>
                <a:spcPct val="130000"/>
              </a:lnSpc>
              <a:spcBef>
                <a:spcPts val="0"/>
              </a:spcBef>
              <a:spcAft>
                <a:spcPts val="1000"/>
              </a:spcAft>
            </a:pPr>
            <a:r>
              <a:rPr lang="en-US" altLang="zh-CN" sz="1600"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rPr>
              <a:t>3</a:t>
            </a:r>
            <a:r>
              <a:rPr lang="zh-CN" altLang="en-US" sz="1600"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rPr>
              <a:t>、点击【保存并分配作品】，进入作品分配页面</a:t>
            </a:r>
            <a:endParaRPr lang="zh-CN" altLang="en-US" sz="1600" dirty="0">
              <a:solidFill>
                <a:srgbClr val="FF0000"/>
              </a:solidFill>
              <a:uFillTx/>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15"/>
          <p:cNvSpPr/>
          <p:nvPr/>
        </p:nvSpPr>
        <p:spPr>
          <a:xfrm>
            <a:off x="7416165" y="1978660"/>
            <a:ext cx="701040" cy="45085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8" name="组合 7"/>
          <p:cNvGrpSpPr/>
          <p:nvPr/>
        </p:nvGrpSpPr>
        <p:grpSpPr>
          <a:xfrm>
            <a:off x="6947535" y="2020570"/>
            <a:ext cx="326390" cy="368300"/>
            <a:chOff x="9943" y="5085"/>
            <a:chExt cx="514" cy="580"/>
          </a:xfrm>
        </p:grpSpPr>
        <p:sp>
          <p:nvSpPr>
            <p:cNvPr id="11" name="椭圆 10"/>
            <p:cNvSpPr/>
            <p:nvPr/>
          </p:nvSpPr>
          <p:spPr>
            <a:xfrm>
              <a:off x="9943" y="5124"/>
              <a:ext cx="514" cy="51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p>
              <a:pPr algn="ctr"/>
              <a:endParaRPr lang="zh-CN" altLang="en-US" b="1"/>
            </a:p>
          </p:txBody>
        </p:sp>
        <p:sp>
          <p:nvSpPr>
            <p:cNvPr id="12" name="文本框 11"/>
            <p:cNvSpPr txBox="1"/>
            <p:nvPr/>
          </p:nvSpPr>
          <p:spPr>
            <a:xfrm>
              <a:off x="9959" y="5085"/>
              <a:ext cx="337" cy="580"/>
            </a:xfrm>
            <a:prstGeom prst="rect">
              <a:avLst/>
            </a:prstGeom>
            <a:noFill/>
          </p:spPr>
          <p:txBody>
            <a:bodyPr wrap="square" rtlCol="0">
              <a:spAutoFit/>
            </a:bodyPr>
            <a:p>
              <a:r>
                <a:rPr lang="en-US" altLang="zh-CN" b="1">
                  <a:solidFill>
                    <a:schemeClr val="bg2"/>
                  </a:solidFill>
                  <a:latin typeface="微软雅黑" panose="020B0503020204020204" pitchFamily="34" charset="-122"/>
                  <a:ea typeface="微软雅黑" panose="020B0503020204020204" pitchFamily="34" charset="-122"/>
                </a:rPr>
                <a:t>1 </a:t>
              </a:r>
              <a:endParaRPr lang="en-US" altLang="zh-CN" b="1">
                <a:solidFill>
                  <a:schemeClr val="bg2"/>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4238625" y="4765675"/>
            <a:ext cx="326390" cy="368300"/>
            <a:chOff x="9943" y="5085"/>
            <a:chExt cx="514" cy="580"/>
          </a:xfrm>
        </p:grpSpPr>
        <p:sp>
          <p:nvSpPr>
            <p:cNvPr id="10" name="椭圆 9"/>
            <p:cNvSpPr/>
            <p:nvPr/>
          </p:nvSpPr>
          <p:spPr>
            <a:xfrm>
              <a:off x="9943" y="5124"/>
              <a:ext cx="514" cy="51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p>
              <a:pPr algn="ctr"/>
              <a:endParaRPr lang="zh-CN" altLang="en-US" b="1"/>
            </a:p>
          </p:txBody>
        </p:sp>
        <p:sp>
          <p:nvSpPr>
            <p:cNvPr id="13" name="文本框 12"/>
            <p:cNvSpPr txBox="1"/>
            <p:nvPr/>
          </p:nvSpPr>
          <p:spPr>
            <a:xfrm>
              <a:off x="9959" y="5085"/>
              <a:ext cx="337" cy="580"/>
            </a:xfrm>
            <a:prstGeom prst="rect">
              <a:avLst/>
            </a:prstGeom>
            <a:noFill/>
          </p:spPr>
          <p:txBody>
            <a:bodyPr wrap="square" rtlCol="0">
              <a:spAutoFit/>
            </a:bodyPr>
            <a:p>
              <a:r>
                <a:rPr lang="en-US" altLang="zh-CN" b="1">
                  <a:solidFill>
                    <a:schemeClr val="bg2"/>
                  </a:solidFill>
                  <a:latin typeface="微软雅黑" panose="020B0503020204020204" pitchFamily="34" charset="-122"/>
                  <a:ea typeface="微软雅黑" panose="020B0503020204020204" pitchFamily="34" charset="-122"/>
                </a:rPr>
                <a:t>2 </a:t>
              </a:r>
              <a:endParaRPr lang="en-US" altLang="zh-CN" b="1">
                <a:solidFill>
                  <a:schemeClr val="bg2"/>
                </a:solidFill>
                <a:latin typeface="微软雅黑" panose="020B0503020204020204" pitchFamily="34" charset="-122"/>
                <a:ea typeface="微软雅黑" panose="020B0503020204020204" pitchFamily="34" charset="-122"/>
              </a:endParaRPr>
            </a:p>
          </p:txBody>
        </p:sp>
      </p:grpSp>
    </p:spTree>
    <p:custDataLst>
      <p:tags r:id="rId5"/>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48685" y="288995"/>
            <a:ext cx="10970823" cy="706755"/>
          </a:xfrm>
          <a:prstGeom prst="rect">
            <a:avLst/>
          </a:prstGeom>
        </p:spPr>
        <p:txBody>
          <a:bodyPr vert="horz" lIns="90170" tIns="46990" rIns="90170" bIns="46990" rtlCol="0" anchor="ctr" anchorCtr="0">
            <a:normAutofit/>
          </a:bodyPr>
          <a:lstStyle>
            <a:defPPr>
              <a:defRPr lang="zh-CN"/>
            </a:defPPr>
            <a:lvl1pPr marR="0" fontAlgn="auto">
              <a:lnSpc>
                <a:spcPct val="100000"/>
              </a:lnSpc>
              <a:spcBef>
                <a:spcPct val="0"/>
              </a:spcBef>
              <a:buNone/>
              <a:defRPr kumimoji="0" sz="3600" b="1" i="0" u="none" strike="noStrike" cap="none" spc="20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j-cs"/>
              </a:defRPr>
            </a:lvl1pPr>
          </a:lstStyle>
          <a:p>
            <a:r>
              <a:rPr lang="zh-CN" altLang="en-US" spc="300">
                <a:solidFill>
                  <a:schemeClr val="tx1">
                    <a:lumMod val="85000"/>
                    <a:lumOff val="15000"/>
                  </a:schemeClr>
                </a:solidFill>
                <a:uFillTx/>
                <a:latin typeface="Arial" panose="020B0604020202020204" pitchFamily="34" charset="0"/>
                <a:sym typeface="Arial" panose="020B0604020202020204" pitchFamily="34" charset="0"/>
              </a:rPr>
              <a:t>三、管理员</a:t>
            </a:r>
            <a:r>
              <a:rPr lang="en-US" altLang="zh-CN" spc="300">
                <a:solidFill>
                  <a:schemeClr val="tx1">
                    <a:lumMod val="85000"/>
                    <a:lumOff val="15000"/>
                  </a:schemeClr>
                </a:solidFill>
                <a:uFillTx/>
                <a:latin typeface="Arial" panose="020B0604020202020204" pitchFamily="34" charset="0"/>
                <a:sym typeface="Arial" panose="020B0604020202020204" pitchFamily="34" charset="0"/>
              </a:rPr>
              <a:t>——</a:t>
            </a:r>
            <a:r>
              <a:rPr lang="zh-CN" altLang="en-US" spc="300">
                <a:solidFill>
                  <a:schemeClr val="tx1">
                    <a:lumMod val="85000"/>
                    <a:lumOff val="15000"/>
                  </a:schemeClr>
                </a:solidFill>
                <a:uFillTx/>
                <a:latin typeface="Arial" panose="020B0604020202020204" pitchFamily="34" charset="0"/>
                <a:sym typeface="Arial" panose="020B0604020202020204" pitchFamily="34" charset="0"/>
              </a:rPr>
              <a:t>区县级赛事管理员</a:t>
            </a:r>
            <a:endParaRPr lang="zh-CN" altLang="en-US" spc="300">
              <a:solidFill>
                <a:schemeClr val="tx1">
                  <a:lumMod val="85000"/>
                  <a:lumOff val="15000"/>
                </a:schemeClr>
              </a:solidFill>
              <a:uFillTx/>
              <a:latin typeface="Arial" panose="020B0604020202020204" pitchFamily="34" charset="0"/>
              <a:sym typeface="Arial" panose="020B0604020202020204" pitchFamily="34" charset="0"/>
            </a:endParaRPr>
          </a:p>
        </p:txBody>
      </p:sp>
      <p:pic>
        <p:nvPicPr>
          <p:cNvPr id="2" name="图片 1"/>
          <p:cNvPicPr>
            <a:picLocks noChangeAspect="1"/>
          </p:cNvPicPr>
          <p:nvPr/>
        </p:nvPicPr>
        <p:blipFill>
          <a:blip r:embed="rId2"/>
          <a:stretch>
            <a:fillRect/>
          </a:stretch>
        </p:blipFill>
        <p:spPr>
          <a:xfrm>
            <a:off x="348615" y="1270000"/>
            <a:ext cx="8166735" cy="2604135"/>
          </a:xfrm>
          <a:prstGeom prst="rect">
            <a:avLst/>
          </a:prstGeom>
          <a:ln>
            <a:solidFill>
              <a:schemeClr val="bg1">
                <a:lumMod val="65000"/>
              </a:schemeClr>
            </a:solidFill>
          </a:ln>
        </p:spPr>
      </p:pic>
      <p:sp>
        <p:nvSpPr>
          <p:cNvPr id="16" name="矩形 15"/>
          <p:cNvSpPr/>
          <p:nvPr/>
        </p:nvSpPr>
        <p:spPr>
          <a:xfrm>
            <a:off x="7059930" y="3197860"/>
            <a:ext cx="701040" cy="45085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文本框 20"/>
          <p:cNvSpPr txBox="1"/>
          <p:nvPr>
            <p:custDataLst>
              <p:tags r:id="rId3"/>
            </p:custDataLst>
          </p:nvPr>
        </p:nvSpPr>
        <p:spPr>
          <a:xfrm>
            <a:off x="8773160" y="1437005"/>
            <a:ext cx="3219450" cy="3972560"/>
          </a:xfrm>
          <a:prstGeom prst="rect">
            <a:avLst/>
          </a:prstGeom>
          <a:noFill/>
        </p:spPr>
        <p:txBody>
          <a:bodyPr wrap="square" rtlCol="0">
            <a:normAutofit lnSpcReduction="10000"/>
          </a:bodyPr>
          <a:lstStyle>
            <a:defPPr>
              <a:defRPr lang="zh-CN"/>
            </a:defPPr>
            <a:lvl1pPr indent="0" fontAlgn="auto">
              <a:lnSpc>
                <a:spcPct val="140000"/>
              </a:lnSpc>
              <a:spcBef>
                <a:spcPts val="0"/>
              </a:spcBef>
              <a:spcAft>
                <a:spcPts val="1000"/>
              </a:spcAft>
              <a:buFont typeface="Wingdings" panose="05000000000000000000" charset="0"/>
              <a:buNone/>
              <a:defRPr sz="1600">
                <a:solidFill>
                  <a:schemeClr val="tx1">
                    <a:lumMod val="65000"/>
                    <a:lumOff val="35000"/>
                  </a:schemeClr>
                </a:solidFill>
                <a:uFillTx/>
                <a:latin typeface="Arial" panose="020B0604020202020204" pitchFamily="34" charset="0"/>
                <a:ea typeface="微软雅黑" panose="020B0503020204020204" pitchFamily="34" charset="-122"/>
              </a:defRPr>
            </a:lvl1pPr>
          </a:lstStyle>
          <a:p>
            <a:pPr>
              <a:lnSpc>
                <a:spcPct val="130000"/>
              </a:lnSpc>
            </a:pPr>
            <a:r>
              <a:rPr lang="en-US" altLang="zh-CN" dirty="0">
                <a:sym typeface="Arial" panose="020B0604020202020204" pitchFamily="34" charset="0"/>
              </a:rPr>
              <a:t>1</a:t>
            </a:r>
            <a:r>
              <a:rPr lang="zh-CN" altLang="en-US" dirty="0">
                <a:sym typeface="Arial" panose="020B0604020202020204" pitchFamily="34" charset="0"/>
              </a:rPr>
              <a:t>、</a:t>
            </a:r>
            <a:r>
              <a:rPr lang="zh-CN" altLang="en-US" dirty="0">
                <a:sym typeface="Arial" panose="020B0604020202020204" pitchFamily="34" charset="0"/>
              </a:rPr>
              <a:t>点击添加，该作品将分配给该组评审员进行作品评审</a:t>
            </a:r>
            <a:endParaRPr lang="zh-CN" altLang="en-US" dirty="0">
              <a:sym typeface="Arial" panose="020B0604020202020204" pitchFamily="34" charset="0"/>
            </a:endParaRPr>
          </a:p>
          <a:p>
            <a:pPr>
              <a:lnSpc>
                <a:spcPct val="130000"/>
              </a:lnSpc>
            </a:pPr>
            <a:r>
              <a:rPr lang="en-US" altLang="zh-CN" dirty="0">
                <a:sym typeface="Arial" panose="020B0604020202020204" pitchFamily="34" charset="0"/>
              </a:rPr>
              <a:t>2</a:t>
            </a:r>
            <a:r>
              <a:rPr lang="zh-CN" altLang="en-US" dirty="0">
                <a:sym typeface="Arial" panose="020B0604020202020204" pitchFamily="34" charset="0"/>
              </a:rPr>
              <a:t>、点击可查看该组需要审核的作品</a:t>
            </a:r>
            <a:endParaRPr lang="zh-CN" altLang="en-US" dirty="0">
              <a:sym typeface="Arial" panose="020B0604020202020204" pitchFamily="34" charset="0"/>
            </a:endParaRPr>
          </a:p>
          <a:p>
            <a:pPr>
              <a:lnSpc>
                <a:spcPct val="130000"/>
              </a:lnSpc>
            </a:pPr>
            <a:endParaRPr lang="zh-CN" altLang="en-US" dirty="0">
              <a:sym typeface="Arial" panose="020B0604020202020204" pitchFamily="34" charset="0"/>
            </a:endParaRPr>
          </a:p>
          <a:p>
            <a:pPr>
              <a:lnSpc>
                <a:spcPct val="130000"/>
              </a:lnSpc>
            </a:pPr>
            <a:endParaRPr lang="zh-CN" altLang="en-US" dirty="0">
              <a:sym typeface="Arial" panose="020B0604020202020204" pitchFamily="34" charset="0"/>
            </a:endParaRPr>
          </a:p>
        </p:txBody>
      </p:sp>
      <p:sp>
        <p:nvSpPr>
          <p:cNvPr id="3" name="矩形 2"/>
          <p:cNvSpPr/>
          <p:nvPr/>
        </p:nvSpPr>
        <p:spPr>
          <a:xfrm>
            <a:off x="894715" y="1766570"/>
            <a:ext cx="1070610" cy="45085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6" name="组合 5"/>
          <p:cNvGrpSpPr/>
          <p:nvPr/>
        </p:nvGrpSpPr>
        <p:grpSpPr>
          <a:xfrm>
            <a:off x="7830820" y="3239135"/>
            <a:ext cx="326390" cy="368300"/>
            <a:chOff x="9943" y="5085"/>
            <a:chExt cx="514" cy="580"/>
          </a:xfrm>
        </p:grpSpPr>
        <p:sp>
          <p:nvSpPr>
            <p:cNvPr id="11" name="椭圆 10"/>
            <p:cNvSpPr/>
            <p:nvPr/>
          </p:nvSpPr>
          <p:spPr>
            <a:xfrm>
              <a:off x="9943" y="5124"/>
              <a:ext cx="514" cy="51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p>
              <a:pPr algn="ctr"/>
              <a:endParaRPr lang="zh-CN" altLang="en-US" b="1"/>
            </a:p>
          </p:txBody>
        </p:sp>
        <p:sp>
          <p:nvSpPr>
            <p:cNvPr id="12" name="文本框 11"/>
            <p:cNvSpPr txBox="1"/>
            <p:nvPr/>
          </p:nvSpPr>
          <p:spPr>
            <a:xfrm>
              <a:off x="9959" y="5085"/>
              <a:ext cx="337" cy="580"/>
            </a:xfrm>
            <a:prstGeom prst="rect">
              <a:avLst/>
            </a:prstGeom>
            <a:noFill/>
          </p:spPr>
          <p:txBody>
            <a:bodyPr wrap="square" rtlCol="0">
              <a:spAutoFit/>
            </a:bodyPr>
            <a:p>
              <a:r>
                <a:rPr lang="en-US" altLang="zh-CN" b="1">
                  <a:solidFill>
                    <a:schemeClr val="bg2"/>
                  </a:solidFill>
                  <a:latin typeface="微软雅黑" panose="020B0503020204020204" pitchFamily="34" charset="-122"/>
                  <a:ea typeface="微软雅黑" panose="020B0503020204020204" pitchFamily="34" charset="-122"/>
                </a:rPr>
                <a:t>1 </a:t>
              </a:r>
              <a:endParaRPr lang="en-US" altLang="zh-CN" b="1">
                <a:solidFill>
                  <a:schemeClr val="bg2"/>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2161540" y="1766570"/>
            <a:ext cx="326390" cy="368300"/>
            <a:chOff x="9943" y="5085"/>
            <a:chExt cx="514" cy="580"/>
          </a:xfrm>
        </p:grpSpPr>
        <p:sp>
          <p:nvSpPr>
            <p:cNvPr id="10" name="椭圆 9"/>
            <p:cNvSpPr/>
            <p:nvPr/>
          </p:nvSpPr>
          <p:spPr>
            <a:xfrm>
              <a:off x="9943" y="5124"/>
              <a:ext cx="514" cy="51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p>
              <a:pPr algn="ctr"/>
              <a:endParaRPr lang="zh-CN" altLang="en-US" b="1"/>
            </a:p>
          </p:txBody>
        </p:sp>
        <p:sp>
          <p:nvSpPr>
            <p:cNvPr id="13" name="文本框 12"/>
            <p:cNvSpPr txBox="1"/>
            <p:nvPr/>
          </p:nvSpPr>
          <p:spPr>
            <a:xfrm>
              <a:off x="9959" y="5085"/>
              <a:ext cx="337" cy="580"/>
            </a:xfrm>
            <a:prstGeom prst="rect">
              <a:avLst/>
            </a:prstGeom>
            <a:noFill/>
          </p:spPr>
          <p:txBody>
            <a:bodyPr wrap="square" rtlCol="0">
              <a:spAutoFit/>
            </a:bodyPr>
            <a:p>
              <a:r>
                <a:rPr lang="en-US" altLang="zh-CN" b="1">
                  <a:solidFill>
                    <a:schemeClr val="bg2"/>
                  </a:solidFill>
                  <a:latin typeface="微软雅黑" panose="020B0503020204020204" pitchFamily="34" charset="-122"/>
                  <a:ea typeface="微软雅黑" panose="020B0503020204020204" pitchFamily="34" charset="-122"/>
                </a:rPr>
                <a:t>2 </a:t>
              </a:r>
              <a:endParaRPr lang="en-US" altLang="zh-CN" b="1">
                <a:solidFill>
                  <a:schemeClr val="bg2"/>
                </a:solidFill>
                <a:latin typeface="微软雅黑" panose="020B0503020204020204" pitchFamily="34" charset="-122"/>
                <a:ea typeface="微软雅黑" panose="020B0503020204020204" pitchFamily="34" charset="-122"/>
              </a:endParaRPr>
            </a:p>
          </p:txBody>
        </p:sp>
      </p:grpSp>
      <p:pic>
        <p:nvPicPr>
          <p:cNvPr id="5" name="图片 4"/>
          <p:cNvPicPr>
            <a:picLocks noChangeAspect="1"/>
          </p:cNvPicPr>
          <p:nvPr/>
        </p:nvPicPr>
        <p:blipFill>
          <a:blip r:embed="rId4"/>
          <a:stretch>
            <a:fillRect/>
          </a:stretch>
        </p:blipFill>
        <p:spPr>
          <a:xfrm>
            <a:off x="348615" y="4077335"/>
            <a:ext cx="8090535" cy="2135505"/>
          </a:xfrm>
          <a:prstGeom prst="rect">
            <a:avLst/>
          </a:prstGeom>
          <a:ln>
            <a:solidFill>
              <a:schemeClr val="bg1">
                <a:lumMod val="65000"/>
              </a:schemeClr>
            </a:solidFill>
          </a:ln>
        </p:spPr>
      </p:pic>
    </p:spTree>
    <p:custDataLst>
      <p:tags r:id="rId5"/>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48685" y="288995"/>
            <a:ext cx="10970823" cy="706755"/>
          </a:xfrm>
          <a:prstGeom prst="rect">
            <a:avLst/>
          </a:prstGeom>
        </p:spPr>
        <p:txBody>
          <a:bodyPr vert="horz" lIns="90170" tIns="46990" rIns="90170" bIns="46990" rtlCol="0" anchor="ctr" anchorCtr="0">
            <a:normAutofit/>
          </a:bodyPr>
          <a:lstStyle>
            <a:defPPr>
              <a:defRPr lang="zh-CN"/>
            </a:defPPr>
            <a:lvl1pPr marR="0" fontAlgn="auto">
              <a:lnSpc>
                <a:spcPct val="100000"/>
              </a:lnSpc>
              <a:spcBef>
                <a:spcPct val="0"/>
              </a:spcBef>
              <a:buNone/>
              <a:defRPr kumimoji="0" sz="3600" b="1" i="0" u="none" strike="noStrike" cap="none" spc="20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j-cs"/>
              </a:defRPr>
            </a:lvl1pPr>
          </a:lstStyle>
          <a:p>
            <a:r>
              <a:rPr lang="zh-CN" altLang="en-US" spc="300">
                <a:solidFill>
                  <a:schemeClr val="tx1">
                    <a:lumMod val="85000"/>
                    <a:lumOff val="15000"/>
                  </a:schemeClr>
                </a:solidFill>
                <a:uFillTx/>
                <a:latin typeface="Arial" panose="020B0604020202020204" pitchFamily="34" charset="0"/>
                <a:sym typeface="Arial" panose="020B0604020202020204" pitchFamily="34" charset="0"/>
              </a:rPr>
              <a:t>三、管理员</a:t>
            </a:r>
            <a:r>
              <a:rPr lang="en-US" altLang="zh-CN" spc="300">
                <a:solidFill>
                  <a:schemeClr val="tx1">
                    <a:lumMod val="85000"/>
                    <a:lumOff val="15000"/>
                  </a:schemeClr>
                </a:solidFill>
                <a:uFillTx/>
                <a:latin typeface="Arial" panose="020B0604020202020204" pitchFamily="34" charset="0"/>
                <a:sym typeface="Arial" panose="020B0604020202020204" pitchFamily="34" charset="0"/>
              </a:rPr>
              <a:t>——</a:t>
            </a:r>
            <a:r>
              <a:rPr lang="zh-CN" altLang="en-US" spc="300">
                <a:solidFill>
                  <a:schemeClr val="tx1">
                    <a:lumMod val="85000"/>
                    <a:lumOff val="15000"/>
                  </a:schemeClr>
                </a:solidFill>
                <a:uFillTx/>
                <a:latin typeface="Arial" panose="020B0604020202020204" pitchFamily="34" charset="0"/>
                <a:sym typeface="Arial" panose="020B0604020202020204" pitchFamily="34" charset="0"/>
              </a:rPr>
              <a:t>市/州级赛事管理员</a:t>
            </a:r>
            <a:endParaRPr lang="zh-CN" altLang="en-US" spc="300">
              <a:solidFill>
                <a:schemeClr val="tx1">
                  <a:lumMod val="85000"/>
                  <a:lumOff val="15000"/>
                </a:schemeClr>
              </a:solidFill>
              <a:uFillTx/>
              <a:latin typeface="Arial" panose="020B0604020202020204" pitchFamily="34" charset="0"/>
              <a:sym typeface="Arial" panose="020B0604020202020204" pitchFamily="34" charset="0"/>
            </a:endParaRPr>
          </a:p>
        </p:txBody>
      </p:sp>
      <p:pic>
        <p:nvPicPr>
          <p:cNvPr id="3" name="图片 2"/>
          <p:cNvPicPr>
            <a:picLocks noChangeAspect="1"/>
          </p:cNvPicPr>
          <p:nvPr/>
        </p:nvPicPr>
        <p:blipFill>
          <a:blip r:embed="rId2"/>
          <a:stretch>
            <a:fillRect/>
          </a:stretch>
        </p:blipFill>
        <p:spPr>
          <a:xfrm>
            <a:off x="348615" y="1252855"/>
            <a:ext cx="8685530" cy="3626485"/>
          </a:xfrm>
          <a:prstGeom prst="rect">
            <a:avLst/>
          </a:prstGeom>
          <a:ln>
            <a:solidFill>
              <a:schemeClr val="bg1">
                <a:lumMod val="65000"/>
              </a:schemeClr>
            </a:solidFill>
          </a:ln>
        </p:spPr>
      </p:pic>
      <p:sp>
        <p:nvSpPr>
          <p:cNvPr id="21" name="文本框 20"/>
          <p:cNvSpPr txBox="1"/>
          <p:nvPr>
            <p:custDataLst>
              <p:tags r:id="rId3"/>
            </p:custDataLst>
          </p:nvPr>
        </p:nvSpPr>
        <p:spPr>
          <a:xfrm>
            <a:off x="348615" y="4951730"/>
            <a:ext cx="10966450" cy="1706245"/>
          </a:xfrm>
          <a:prstGeom prst="rect">
            <a:avLst/>
          </a:prstGeom>
          <a:noFill/>
        </p:spPr>
        <p:txBody>
          <a:bodyPr wrap="square" rtlCol="0">
            <a:normAutofit lnSpcReduction="10000"/>
          </a:bodyPr>
          <a:lstStyle>
            <a:defPPr>
              <a:defRPr lang="zh-CN"/>
            </a:defPPr>
            <a:lvl1pPr indent="0" fontAlgn="auto">
              <a:lnSpc>
                <a:spcPct val="140000"/>
              </a:lnSpc>
              <a:spcBef>
                <a:spcPts val="0"/>
              </a:spcBef>
              <a:spcAft>
                <a:spcPts val="1000"/>
              </a:spcAft>
              <a:buFont typeface="Wingdings" panose="05000000000000000000" charset="0"/>
              <a:buNone/>
              <a:defRPr sz="1600">
                <a:solidFill>
                  <a:schemeClr val="tx1">
                    <a:lumMod val="65000"/>
                    <a:lumOff val="35000"/>
                  </a:schemeClr>
                </a:solidFill>
                <a:uFillTx/>
                <a:latin typeface="Arial" panose="020B0604020202020204" pitchFamily="34" charset="0"/>
                <a:ea typeface="微软雅黑" panose="020B0503020204020204" pitchFamily="34" charset="-122"/>
              </a:defRPr>
            </a:lvl1pPr>
          </a:lstStyle>
          <a:p>
            <a:pPr>
              <a:lnSpc>
                <a:spcPct val="130000"/>
              </a:lnSpc>
            </a:pPr>
            <a:r>
              <a:rPr lang="zh-CN" altLang="en-US" dirty="0">
                <a:sym typeface="Arial" panose="020B0604020202020204" pitchFamily="34" charset="0"/>
              </a:rPr>
              <a:t>市/州级赛事管理员管理页面同区县级管理员，</a:t>
            </a:r>
            <a:r>
              <a:rPr lang="zh-CN" altLang="en-US" dirty="0">
                <a:sym typeface="Arial" panose="020B0604020202020204" pitchFamily="34" charset="0"/>
              </a:rPr>
              <a:t>市/州级赛事管理员可对区县级管理员进行管理</a:t>
            </a:r>
            <a:endParaRPr lang="zh-CN" altLang="en-US" dirty="0">
              <a:sym typeface="Arial" panose="020B0604020202020204" pitchFamily="34" charset="0"/>
            </a:endParaRPr>
          </a:p>
          <a:p>
            <a:pPr>
              <a:lnSpc>
                <a:spcPct val="130000"/>
              </a:lnSpc>
            </a:pPr>
            <a:r>
              <a:rPr lang="zh-CN" altLang="en-US" dirty="0">
                <a:sym typeface="Arial" panose="020B0604020202020204" pitchFamily="34" charset="0"/>
                <a:hlinkClick r:id="rId4" action="ppaction://hlinksldjump"/>
              </a:rPr>
              <a:t>点击可查看</a:t>
            </a:r>
            <a:endParaRPr lang="zh-CN" altLang="en-US" dirty="0">
              <a:sym typeface="Arial" panose="020B0604020202020204" pitchFamily="34" charset="0"/>
            </a:endParaRPr>
          </a:p>
          <a:p>
            <a:pPr>
              <a:lnSpc>
                <a:spcPct val="130000"/>
              </a:lnSpc>
            </a:pPr>
            <a:endParaRPr lang="zh-CN" altLang="en-US" dirty="0">
              <a:sym typeface="Arial" panose="020B0604020202020204" pitchFamily="34" charset="0"/>
            </a:endParaRPr>
          </a:p>
        </p:txBody>
      </p:sp>
    </p:spTree>
    <p:custDataLst>
      <p:tags r:id="rId5"/>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48685" y="288995"/>
            <a:ext cx="10970823" cy="706755"/>
          </a:xfrm>
          <a:prstGeom prst="rect">
            <a:avLst/>
          </a:prstGeom>
        </p:spPr>
        <p:txBody>
          <a:bodyPr vert="horz" lIns="90170" tIns="46990" rIns="90170" bIns="46990" rtlCol="0" anchor="ctr" anchorCtr="0">
            <a:normAutofit/>
          </a:bodyPr>
          <a:lstStyle>
            <a:defPPr>
              <a:defRPr lang="zh-CN"/>
            </a:defPPr>
            <a:lvl1pPr marR="0" fontAlgn="auto">
              <a:lnSpc>
                <a:spcPct val="100000"/>
              </a:lnSpc>
              <a:spcBef>
                <a:spcPct val="0"/>
              </a:spcBef>
              <a:buNone/>
              <a:defRPr kumimoji="0" sz="3600" b="1" i="0" u="none" strike="noStrike" cap="none" spc="20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j-cs"/>
              </a:defRPr>
            </a:lvl1pPr>
          </a:lstStyle>
          <a:p>
            <a:r>
              <a:rPr lang="zh-CN" altLang="en-US" spc="300">
                <a:solidFill>
                  <a:schemeClr val="tx1">
                    <a:lumMod val="85000"/>
                    <a:lumOff val="15000"/>
                  </a:schemeClr>
                </a:solidFill>
                <a:uFillTx/>
                <a:latin typeface="Arial" panose="020B0604020202020204" pitchFamily="34" charset="0"/>
                <a:sym typeface="Arial" panose="020B0604020202020204" pitchFamily="34" charset="0"/>
              </a:rPr>
              <a:t>三、管理员</a:t>
            </a:r>
            <a:r>
              <a:rPr lang="en-US" altLang="zh-CN" spc="300">
                <a:solidFill>
                  <a:schemeClr val="tx1">
                    <a:lumMod val="85000"/>
                    <a:lumOff val="15000"/>
                  </a:schemeClr>
                </a:solidFill>
                <a:uFillTx/>
                <a:latin typeface="Arial" panose="020B0604020202020204" pitchFamily="34" charset="0"/>
                <a:sym typeface="Arial" panose="020B0604020202020204" pitchFamily="34" charset="0"/>
              </a:rPr>
              <a:t>——</a:t>
            </a:r>
            <a:r>
              <a:rPr lang="zh-CN" altLang="en-US" spc="300">
                <a:solidFill>
                  <a:schemeClr val="tx1">
                    <a:lumMod val="85000"/>
                    <a:lumOff val="15000"/>
                  </a:schemeClr>
                </a:solidFill>
                <a:uFillTx/>
                <a:latin typeface="Arial" panose="020B0604020202020204" pitchFamily="34" charset="0"/>
                <a:sym typeface="Arial" panose="020B0604020202020204" pitchFamily="34" charset="0"/>
              </a:rPr>
              <a:t>省级</a:t>
            </a:r>
            <a:r>
              <a:rPr lang="zh-CN" altLang="en-US" spc="300">
                <a:solidFill>
                  <a:schemeClr val="tx1">
                    <a:lumMod val="85000"/>
                    <a:lumOff val="15000"/>
                  </a:schemeClr>
                </a:solidFill>
                <a:uFillTx/>
                <a:latin typeface="Arial" panose="020B0604020202020204" pitchFamily="34" charset="0"/>
                <a:sym typeface="Arial" panose="020B0604020202020204" pitchFamily="34" charset="0"/>
              </a:rPr>
              <a:t>级赛事管理员</a:t>
            </a:r>
            <a:endParaRPr lang="zh-CN" altLang="en-US" spc="300">
              <a:solidFill>
                <a:schemeClr val="tx1">
                  <a:lumMod val="85000"/>
                  <a:lumOff val="15000"/>
                </a:schemeClr>
              </a:solidFill>
              <a:uFillTx/>
              <a:latin typeface="Arial" panose="020B0604020202020204" pitchFamily="34" charset="0"/>
              <a:sym typeface="Arial" panose="020B0604020202020204" pitchFamily="34" charset="0"/>
            </a:endParaRPr>
          </a:p>
        </p:txBody>
      </p:sp>
      <p:sp>
        <p:nvSpPr>
          <p:cNvPr id="21" name="文本框 20"/>
          <p:cNvSpPr txBox="1"/>
          <p:nvPr>
            <p:custDataLst>
              <p:tags r:id="rId2"/>
            </p:custDataLst>
          </p:nvPr>
        </p:nvSpPr>
        <p:spPr>
          <a:xfrm>
            <a:off x="348615" y="4951730"/>
            <a:ext cx="10966450" cy="1706245"/>
          </a:xfrm>
          <a:prstGeom prst="rect">
            <a:avLst/>
          </a:prstGeom>
          <a:noFill/>
        </p:spPr>
        <p:txBody>
          <a:bodyPr wrap="square" rtlCol="0">
            <a:normAutofit lnSpcReduction="20000"/>
          </a:bodyPr>
          <a:lstStyle>
            <a:defPPr>
              <a:defRPr lang="zh-CN"/>
            </a:defPPr>
            <a:lvl1pPr indent="0" fontAlgn="auto">
              <a:lnSpc>
                <a:spcPct val="140000"/>
              </a:lnSpc>
              <a:spcBef>
                <a:spcPts val="0"/>
              </a:spcBef>
              <a:spcAft>
                <a:spcPts val="1000"/>
              </a:spcAft>
              <a:buFont typeface="Wingdings" panose="05000000000000000000" charset="0"/>
              <a:buNone/>
              <a:defRPr sz="1600">
                <a:solidFill>
                  <a:schemeClr val="tx1">
                    <a:lumMod val="65000"/>
                    <a:lumOff val="35000"/>
                  </a:schemeClr>
                </a:solidFill>
                <a:uFillTx/>
                <a:latin typeface="Arial" panose="020B0604020202020204" pitchFamily="34" charset="0"/>
                <a:ea typeface="微软雅黑" panose="020B0503020204020204" pitchFamily="34" charset="-122"/>
              </a:defRPr>
            </a:lvl1pPr>
          </a:lstStyle>
          <a:p>
            <a:pPr>
              <a:lnSpc>
                <a:spcPct val="130000"/>
              </a:lnSpc>
            </a:pPr>
            <a:r>
              <a:rPr lang="zh-CN" altLang="en-US" dirty="0">
                <a:sym typeface="Arial" panose="020B0604020202020204" pitchFamily="34" charset="0"/>
              </a:rPr>
              <a:t>省级赛事管理员</a:t>
            </a:r>
            <a:r>
              <a:rPr lang="zh-CN" altLang="en-US" dirty="0">
                <a:sym typeface="Arial" panose="020B0604020202020204" pitchFamily="34" charset="0"/>
              </a:rPr>
              <a:t>管理页面分为阶段管理、用户管理、作品管理、专家管理、分组管理五大类</a:t>
            </a:r>
            <a:endParaRPr lang="zh-CN" altLang="en-US" dirty="0">
              <a:sym typeface="Arial" panose="020B0604020202020204" pitchFamily="34" charset="0"/>
            </a:endParaRPr>
          </a:p>
          <a:p>
            <a:pPr>
              <a:lnSpc>
                <a:spcPct val="130000"/>
              </a:lnSpc>
            </a:pPr>
            <a:endParaRPr lang="zh-CN" altLang="en-US" dirty="0">
              <a:sym typeface="Arial" panose="020B0604020202020204" pitchFamily="34" charset="0"/>
            </a:endParaRPr>
          </a:p>
          <a:p>
            <a:pPr>
              <a:lnSpc>
                <a:spcPct val="130000"/>
              </a:lnSpc>
            </a:pPr>
            <a:r>
              <a:rPr lang="zh-CN" altLang="en-US" dirty="0">
                <a:sym typeface="Arial" panose="020B0604020202020204" pitchFamily="34" charset="0"/>
              </a:rPr>
              <a:t>其中用户管理、专家管理、分组管理管理页面同</a:t>
            </a:r>
            <a:r>
              <a:rPr lang="zh-CN" altLang="en-US" dirty="0">
                <a:sym typeface="Arial" panose="020B0604020202020204" pitchFamily="34" charset="0"/>
              </a:rPr>
              <a:t>市/州级管理员，省级赛事管理员可对市/州级管理员进行管理，</a:t>
            </a:r>
            <a:r>
              <a:rPr lang="zh-CN" altLang="en-US" dirty="0">
                <a:sym typeface="Arial" panose="020B0604020202020204" pitchFamily="34" charset="0"/>
                <a:hlinkClick r:id="rId3" action="ppaction://hlinksldjump"/>
              </a:rPr>
              <a:t>点击可查看</a:t>
            </a:r>
            <a:endParaRPr lang="zh-CN" altLang="en-US" dirty="0">
              <a:sym typeface="Arial" panose="020B0604020202020204" pitchFamily="34" charset="0"/>
            </a:endParaRPr>
          </a:p>
          <a:p>
            <a:pPr>
              <a:lnSpc>
                <a:spcPct val="130000"/>
              </a:lnSpc>
            </a:pPr>
            <a:endParaRPr lang="zh-CN" altLang="en-US" dirty="0">
              <a:sym typeface="Arial" panose="020B0604020202020204" pitchFamily="34" charset="0"/>
            </a:endParaRPr>
          </a:p>
          <a:p>
            <a:pPr>
              <a:lnSpc>
                <a:spcPct val="130000"/>
              </a:lnSpc>
            </a:pPr>
            <a:endParaRPr lang="zh-CN" altLang="en-US" dirty="0">
              <a:sym typeface="Arial" panose="020B0604020202020204" pitchFamily="34" charset="0"/>
            </a:endParaRPr>
          </a:p>
        </p:txBody>
      </p:sp>
      <p:pic>
        <p:nvPicPr>
          <p:cNvPr id="5" name="图片 4"/>
          <p:cNvPicPr>
            <a:picLocks noChangeAspect="1"/>
          </p:cNvPicPr>
          <p:nvPr/>
        </p:nvPicPr>
        <p:blipFill>
          <a:blip r:embed="rId4"/>
          <a:stretch>
            <a:fillRect/>
          </a:stretch>
        </p:blipFill>
        <p:spPr>
          <a:xfrm>
            <a:off x="348615" y="1153160"/>
            <a:ext cx="10821035" cy="3641090"/>
          </a:xfrm>
          <a:prstGeom prst="rect">
            <a:avLst/>
          </a:prstGeom>
          <a:ln>
            <a:solidFill>
              <a:schemeClr val="bg1">
                <a:lumMod val="65000"/>
              </a:schemeClr>
            </a:solidFill>
          </a:ln>
        </p:spPr>
      </p:pic>
    </p:spTree>
    <p:custDataLst>
      <p:tags r:id="rId5"/>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48685" y="288995"/>
            <a:ext cx="10970823" cy="706755"/>
          </a:xfrm>
          <a:prstGeom prst="rect">
            <a:avLst/>
          </a:prstGeom>
        </p:spPr>
        <p:txBody>
          <a:bodyPr vert="horz" lIns="90170" tIns="46990" rIns="90170" bIns="46990" rtlCol="0" anchor="ctr" anchorCtr="0">
            <a:normAutofit/>
          </a:bodyPr>
          <a:lstStyle>
            <a:defPPr>
              <a:defRPr lang="zh-CN"/>
            </a:defPPr>
            <a:lvl1pPr marR="0" fontAlgn="auto">
              <a:lnSpc>
                <a:spcPct val="100000"/>
              </a:lnSpc>
              <a:spcBef>
                <a:spcPct val="0"/>
              </a:spcBef>
              <a:buNone/>
              <a:defRPr kumimoji="0" sz="3600" b="1" i="0" u="none" strike="noStrike" cap="none" spc="20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j-cs"/>
              </a:defRPr>
            </a:lvl1pPr>
          </a:lstStyle>
          <a:p>
            <a:r>
              <a:rPr lang="zh-CN" altLang="en-US" spc="300">
                <a:solidFill>
                  <a:schemeClr val="tx1">
                    <a:lumMod val="85000"/>
                    <a:lumOff val="15000"/>
                  </a:schemeClr>
                </a:solidFill>
                <a:uFillTx/>
                <a:latin typeface="Arial" panose="020B0604020202020204" pitchFamily="34" charset="0"/>
                <a:sym typeface="Arial" panose="020B0604020202020204" pitchFamily="34" charset="0"/>
              </a:rPr>
              <a:t>三、管理员</a:t>
            </a:r>
            <a:r>
              <a:rPr lang="en-US" altLang="zh-CN" spc="300">
                <a:solidFill>
                  <a:schemeClr val="tx1">
                    <a:lumMod val="85000"/>
                    <a:lumOff val="15000"/>
                  </a:schemeClr>
                </a:solidFill>
                <a:uFillTx/>
                <a:latin typeface="Arial" panose="020B0604020202020204" pitchFamily="34" charset="0"/>
                <a:sym typeface="Arial" panose="020B0604020202020204" pitchFamily="34" charset="0"/>
              </a:rPr>
              <a:t>——</a:t>
            </a:r>
            <a:r>
              <a:rPr lang="zh-CN" altLang="en-US" spc="300">
                <a:solidFill>
                  <a:schemeClr val="tx1">
                    <a:lumMod val="85000"/>
                    <a:lumOff val="15000"/>
                  </a:schemeClr>
                </a:solidFill>
                <a:uFillTx/>
                <a:latin typeface="Arial" panose="020B0604020202020204" pitchFamily="34" charset="0"/>
                <a:sym typeface="Arial" panose="020B0604020202020204" pitchFamily="34" charset="0"/>
              </a:rPr>
              <a:t>省级</a:t>
            </a:r>
            <a:r>
              <a:rPr lang="zh-CN" altLang="en-US" spc="300">
                <a:solidFill>
                  <a:schemeClr val="tx1">
                    <a:lumMod val="85000"/>
                    <a:lumOff val="15000"/>
                  </a:schemeClr>
                </a:solidFill>
                <a:uFillTx/>
                <a:latin typeface="Arial" panose="020B0604020202020204" pitchFamily="34" charset="0"/>
                <a:sym typeface="Arial" panose="020B0604020202020204" pitchFamily="34" charset="0"/>
              </a:rPr>
              <a:t>级赛事管理员</a:t>
            </a:r>
            <a:endParaRPr lang="zh-CN" altLang="en-US" spc="300">
              <a:solidFill>
                <a:schemeClr val="tx1">
                  <a:lumMod val="85000"/>
                  <a:lumOff val="15000"/>
                </a:schemeClr>
              </a:solidFill>
              <a:uFillTx/>
              <a:latin typeface="Arial" panose="020B0604020202020204" pitchFamily="34" charset="0"/>
              <a:sym typeface="Arial" panose="020B0604020202020204" pitchFamily="34" charset="0"/>
            </a:endParaRPr>
          </a:p>
        </p:txBody>
      </p:sp>
      <p:sp>
        <p:nvSpPr>
          <p:cNvPr id="21" name="文本框 20"/>
          <p:cNvSpPr txBox="1"/>
          <p:nvPr>
            <p:custDataLst>
              <p:tags r:id="rId2"/>
            </p:custDataLst>
          </p:nvPr>
        </p:nvSpPr>
        <p:spPr>
          <a:xfrm>
            <a:off x="353060" y="3895725"/>
            <a:ext cx="10966450" cy="1969770"/>
          </a:xfrm>
          <a:prstGeom prst="rect">
            <a:avLst/>
          </a:prstGeom>
          <a:noFill/>
        </p:spPr>
        <p:txBody>
          <a:bodyPr wrap="square" rtlCol="0">
            <a:noAutofit/>
          </a:bodyPr>
          <a:lstStyle>
            <a:defPPr>
              <a:defRPr lang="zh-CN"/>
            </a:defPPr>
            <a:lvl1pPr indent="0" fontAlgn="auto">
              <a:lnSpc>
                <a:spcPct val="140000"/>
              </a:lnSpc>
              <a:spcBef>
                <a:spcPts val="0"/>
              </a:spcBef>
              <a:spcAft>
                <a:spcPts val="1000"/>
              </a:spcAft>
              <a:buFont typeface="Wingdings" panose="05000000000000000000" charset="0"/>
              <a:buNone/>
              <a:defRPr sz="1600">
                <a:solidFill>
                  <a:schemeClr val="tx1">
                    <a:lumMod val="65000"/>
                    <a:lumOff val="35000"/>
                  </a:schemeClr>
                </a:solidFill>
                <a:uFillTx/>
                <a:latin typeface="Arial" panose="020B0604020202020204" pitchFamily="34" charset="0"/>
                <a:ea typeface="微软雅黑" panose="020B0503020204020204" pitchFamily="34" charset="-122"/>
              </a:defRPr>
            </a:lvl1pPr>
          </a:lstStyle>
          <a:p>
            <a:pPr>
              <a:lnSpc>
                <a:spcPct val="130000"/>
              </a:lnSpc>
            </a:pPr>
            <a:r>
              <a:rPr lang="zh-CN" altLang="en-US" sz="3600" b="1" dirty="0">
                <a:solidFill>
                  <a:schemeClr val="tx2">
                    <a:lumMod val="50000"/>
                    <a:lumOff val="50000"/>
                  </a:schemeClr>
                </a:solidFill>
                <a:sym typeface="Arial" panose="020B0604020202020204" pitchFamily="34" charset="0"/>
              </a:rPr>
              <a:t>阶段管理</a:t>
            </a:r>
            <a:endParaRPr lang="en-US" altLang="zh-CN" sz="3600" b="1" dirty="0">
              <a:solidFill>
                <a:schemeClr val="tx2">
                  <a:lumMod val="50000"/>
                  <a:lumOff val="50000"/>
                </a:schemeClr>
              </a:solidFill>
              <a:sym typeface="Arial" panose="020B0604020202020204" pitchFamily="34" charset="0"/>
            </a:endParaRPr>
          </a:p>
          <a:p>
            <a:pPr>
              <a:lnSpc>
                <a:spcPct val="130000"/>
              </a:lnSpc>
            </a:pPr>
            <a:r>
              <a:rPr lang="en-US" altLang="zh-CN" sz="1500" dirty="0">
                <a:sym typeface="Arial" panose="020B0604020202020204" pitchFamily="34" charset="0"/>
              </a:rPr>
              <a:t>1</a:t>
            </a:r>
            <a:r>
              <a:rPr lang="zh-CN" altLang="en-US" sz="1500" dirty="0">
                <a:sym typeface="Arial" panose="020B0604020202020204" pitchFamily="34" charset="0"/>
              </a:rPr>
              <a:t>、上传阶段：可进行参赛者作品上传、作品上报，区县级、市/州级专家评审</a:t>
            </a:r>
            <a:endParaRPr lang="zh-CN" altLang="en-US" sz="1500" dirty="0">
              <a:sym typeface="Arial" panose="020B0604020202020204" pitchFamily="34" charset="0"/>
            </a:endParaRPr>
          </a:p>
          <a:p>
            <a:pPr>
              <a:lnSpc>
                <a:spcPct val="130000"/>
              </a:lnSpc>
            </a:pPr>
            <a:r>
              <a:rPr lang="en-US" altLang="zh-CN" sz="1500" dirty="0">
                <a:sym typeface="Arial" panose="020B0604020202020204" pitchFamily="34" charset="0"/>
              </a:rPr>
              <a:t>2</a:t>
            </a:r>
            <a:r>
              <a:rPr lang="zh-CN" altLang="en-US" sz="1500" dirty="0">
                <a:sym typeface="Arial" panose="020B0604020202020204" pitchFamily="34" charset="0"/>
              </a:rPr>
              <a:t>、分组阶段：可使用省级级赛事管理员进行最终作品分组</a:t>
            </a:r>
            <a:endParaRPr lang="zh-CN" altLang="en-US" sz="1500" dirty="0">
              <a:sym typeface="Arial" panose="020B0604020202020204" pitchFamily="34" charset="0"/>
            </a:endParaRPr>
          </a:p>
          <a:p>
            <a:pPr>
              <a:lnSpc>
                <a:spcPct val="130000"/>
              </a:lnSpc>
            </a:pPr>
            <a:r>
              <a:rPr lang="en-US" altLang="zh-CN" sz="1500" dirty="0">
                <a:sym typeface="Arial" panose="020B0604020202020204" pitchFamily="34" charset="0"/>
              </a:rPr>
              <a:t>3</a:t>
            </a:r>
            <a:r>
              <a:rPr lang="zh-CN" altLang="en-US" sz="1500" dirty="0">
                <a:sym typeface="Arial" panose="020B0604020202020204" pitchFamily="34" charset="0"/>
              </a:rPr>
              <a:t>、评审阶段：省级评审专家进行作品评审</a:t>
            </a:r>
            <a:endParaRPr lang="zh-CN" altLang="en-US" sz="1500" dirty="0">
              <a:sym typeface="Arial" panose="020B0604020202020204" pitchFamily="34" charset="0"/>
            </a:endParaRPr>
          </a:p>
          <a:p>
            <a:pPr>
              <a:lnSpc>
                <a:spcPct val="130000"/>
              </a:lnSpc>
            </a:pPr>
            <a:r>
              <a:rPr lang="en-US" altLang="zh-CN" sz="1500" dirty="0">
                <a:sym typeface="Arial" panose="020B0604020202020204" pitchFamily="34" charset="0"/>
              </a:rPr>
              <a:t>4</a:t>
            </a:r>
            <a:r>
              <a:rPr lang="zh-CN" altLang="en-US" sz="1500" dirty="0">
                <a:sym typeface="Arial" panose="020B0604020202020204" pitchFamily="34" charset="0"/>
              </a:rPr>
              <a:t>、公示阶段：最终作品公示</a:t>
            </a:r>
            <a:endParaRPr lang="zh-CN" altLang="en-US" sz="1500" dirty="0">
              <a:sym typeface="Arial" panose="020B0604020202020204" pitchFamily="34" charset="0"/>
            </a:endParaRPr>
          </a:p>
          <a:p>
            <a:pPr>
              <a:lnSpc>
                <a:spcPct val="130000"/>
              </a:lnSpc>
            </a:pPr>
            <a:r>
              <a:rPr lang="en-US" altLang="zh-CN" sz="1500" dirty="0">
                <a:sym typeface="Arial" panose="020B0604020202020204" pitchFamily="34" charset="0"/>
              </a:rPr>
              <a:t>5</a:t>
            </a:r>
            <a:r>
              <a:rPr lang="zh-CN" altLang="en-US" sz="1500" dirty="0">
                <a:sym typeface="Arial" panose="020B0604020202020204" pitchFamily="34" charset="0"/>
              </a:rPr>
              <a:t>、归档阶段：赛事归档</a:t>
            </a:r>
            <a:endParaRPr lang="zh-CN" altLang="en-US" sz="1500" dirty="0">
              <a:sym typeface="Arial" panose="020B0604020202020204" pitchFamily="34" charset="0"/>
            </a:endParaRPr>
          </a:p>
          <a:p>
            <a:pPr>
              <a:lnSpc>
                <a:spcPct val="130000"/>
              </a:lnSpc>
            </a:pPr>
            <a:endParaRPr lang="zh-CN" altLang="en-US" sz="1000" dirty="0">
              <a:sym typeface="Arial" panose="020B0604020202020204" pitchFamily="34" charset="0"/>
            </a:endParaRPr>
          </a:p>
        </p:txBody>
      </p:sp>
      <p:pic>
        <p:nvPicPr>
          <p:cNvPr id="5" name="图片 4"/>
          <p:cNvPicPr>
            <a:picLocks noChangeAspect="1"/>
          </p:cNvPicPr>
          <p:nvPr/>
        </p:nvPicPr>
        <p:blipFill>
          <a:blip r:embed="rId3"/>
          <a:stretch>
            <a:fillRect/>
          </a:stretch>
        </p:blipFill>
        <p:spPr>
          <a:xfrm>
            <a:off x="348615" y="1073785"/>
            <a:ext cx="8115300" cy="2731135"/>
          </a:xfrm>
          <a:prstGeom prst="rect">
            <a:avLst/>
          </a:prstGeom>
          <a:ln>
            <a:solidFill>
              <a:schemeClr val="bg1">
                <a:lumMod val="65000"/>
              </a:schemeClr>
            </a:solidFill>
          </a:ln>
        </p:spPr>
      </p:pic>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custDataLst>
              <p:tags r:id="rId1"/>
            </p:custDataLst>
          </p:nvPr>
        </p:nvSpPr>
        <p:spPr>
          <a:xfrm>
            <a:off x="5768975" y="1936113"/>
            <a:ext cx="958850" cy="768350"/>
          </a:xfrm>
          <a:prstGeom prst="rect">
            <a:avLst/>
          </a:prstGeom>
          <a:noFill/>
        </p:spPr>
        <p:txBody>
          <a:bodyPr wrap="square" rtlCol="0">
            <a:normAutofit/>
          </a:bodyPr>
          <a:lstStyle/>
          <a:p>
            <a:r>
              <a:rPr lang="en-US" altLang="zh-CN" sz="4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01.</a:t>
            </a:r>
            <a:endParaRPr lang="en-US" altLang="zh-CN" sz="4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8" name="文本框 17"/>
          <p:cNvSpPr txBox="1"/>
          <p:nvPr>
            <p:custDataLst>
              <p:tags r:id="rId2"/>
            </p:custDataLst>
          </p:nvPr>
        </p:nvSpPr>
        <p:spPr>
          <a:xfrm>
            <a:off x="6878955" y="1936113"/>
            <a:ext cx="4246245" cy="770400"/>
          </a:xfrm>
          <a:prstGeom prst="rect">
            <a:avLst/>
          </a:prstGeom>
          <a:noFill/>
        </p:spPr>
        <p:txBody>
          <a:bodyPr wrap="square" bIns="46990" rtlCol="0" anchor="ctr" anchorCtr="0">
            <a:normAutofit/>
          </a:bodyPr>
          <a:lstStyle/>
          <a:p>
            <a:pPr fontAlgn="auto">
              <a:lnSpc>
                <a:spcPct val="120000"/>
              </a:lnSpc>
            </a:pPr>
            <a:r>
              <a:rPr lang="zh-CN" altLang="en-US" sz="2000" dirty="0">
                <a:solidFill>
                  <a:schemeClr val="tx1">
                    <a:lumMod val="65000"/>
                    <a:lumOff val="35000"/>
                  </a:scheme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hlinkClick r:id="rId3" action="ppaction://hlinksldjump"/>
              </a:rPr>
              <a:t>作品上报</a:t>
            </a:r>
            <a:endParaRPr lang="zh-CN" altLang="en-US" sz="2000" dirty="0">
              <a:solidFill>
                <a:schemeClr val="tx1">
                  <a:lumMod val="65000"/>
                  <a:lumOff val="35000"/>
                </a:scheme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26" name="文本框 25"/>
          <p:cNvSpPr txBox="1"/>
          <p:nvPr>
            <p:custDataLst>
              <p:tags r:id="rId4"/>
            </p:custDataLst>
          </p:nvPr>
        </p:nvSpPr>
        <p:spPr>
          <a:xfrm>
            <a:off x="5768975" y="2948305"/>
            <a:ext cx="958850" cy="768350"/>
          </a:xfrm>
          <a:prstGeom prst="rect">
            <a:avLst/>
          </a:prstGeom>
          <a:noFill/>
        </p:spPr>
        <p:txBody>
          <a:bodyPr wrap="square" rtlCol="0">
            <a:normAutofit/>
          </a:bodyPr>
          <a:lstStyle/>
          <a:p>
            <a:r>
              <a:rPr lang="en-US" altLang="zh-CN" sz="4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02.</a:t>
            </a:r>
            <a:endParaRPr lang="en-US" altLang="zh-CN" sz="4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9" name="文本框 28"/>
          <p:cNvSpPr txBox="1"/>
          <p:nvPr>
            <p:custDataLst>
              <p:tags r:id="rId5"/>
            </p:custDataLst>
          </p:nvPr>
        </p:nvSpPr>
        <p:spPr>
          <a:xfrm>
            <a:off x="5768975" y="3960494"/>
            <a:ext cx="958850" cy="768350"/>
          </a:xfrm>
          <a:prstGeom prst="rect">
            <a:avLst/>
          </a:prstGeom>
          <a:noFill/>
        </p:spPr>
        <p:txBody>
          <a:bodyPr wrap="square" rtlCol="0">
            <a:normAutofit/>
          </a:bodyPr>
          <a:lstStyle/>
          <a:p>
            <a:r>
              <a:rPr lang="en-US" altLang="zh-CN" sz="4400" b="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03.</a:t>
            </a:r>
            <a:endParaRPr lang="en-US" altLang="zh-CN" sz="4400" b="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38" name="直接连接符 37"/>
          <p:cNvCxnSpPr/>
          <p:nvPr>
            <p:custDataLst>
              <p:tags r:id="rId6"/>
            </p:custDataLst>
          </p:nvPr>
        </p:nvCxnSpPr>
        <p:spPr>
          <a:xfrm>
            <a:off x="5876925" y="1515110"/>
            <a:ext cx="5248275" cy="0"/>
          </a:xfrm>
          <a:prstGeom prst="line">
            <a:avLst/>
          </a:prstGeom>
          <a:l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4" name="文本框 13"/>
          <p:cNvSpPr txBox="1"/>
          <p:nvPr>
            <p:custDataLst>
              <p:tags r:id="rId7"/>
            </p:custDataLst>
          </p:nvPr>
        </p:nvSpPr>
        <p:spPr>
          <a:xfrm>
            <a:off x="887096" y="1393190"/>
            <a:ext cx="1851660" cy="768350"/>
          </a:xfrm>
          <a:prstGeom prst="rect">
            <a:avLst/>
          </a:prstGeom>
          <a:noFill/>
        </p:spPr>
        <p:txBody>
          <a:bodyPr wrap="square" rtlCol="0">
            <a:normAutofit fontScale="97500"/>
          </a:bodyPr>
          <a:lstStyle/>
          <a:p>
            <a:pPr algn="r"/>
            <a:r>
              <a:rPr lang="zh-CN" altLang="en-US" sz="4400" b="1" spc="3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目录</a:t>
            </a:r>
            <a:endParaRPr lang="zh-CN" altLang="en-US" sz="4400" b="1" spc="3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14"/>
          <p:cNvSpPr txBox="1"/>
          <p:nvPr>
            <p:custDataLst>
              <p:tags r:id="rId8"/>
            </p:custDataLst>
          </p:nvPr>
        </p:nvSpPr>
        <p:spPr>
          <a:xfrm>
            <a:off x="887095" y="2161540"/>
            <a:ext cx="1851660" cy="368300"/>
          </a:xfrm>
          <a:prstGeom prst="rect">
            <a:avLst/>
          </a:prstGeom>
          <a:noFill/>
        </p:spPr>
        <p:txBody>
          <a:bodyPr wrap="square" rtlCol="0">
            <a:normAutofit/>
          </a:bodyPr>
          <a:lstStyle/>
          <a:p>
            <a:pPr algn="r"/>
            <a:r>
              <a:rPr lang="en-US" altLang="zh-CN" spc="3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CONTENTS</a:t>
            </a:r>
            <a:endParaRPr lang="en-US" altLang="zh-CN" spc="3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6" name="矩形 15"/>
          <p:cNvSpPr/>
          <p:nvPr>
            <p:custDataLst>
              <p:tags r:id="rId9"/>
            </p:custDataLst>
          </p:nvPr>
        </p:nvSpPr>
        <p:spPr>
          <a:xfrm>
            <a:off x="2897505" y="1515110"/>
            <a:ext cx="76200" cy="9226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文本框 18"/>
          <p:cNvSpPr txBox="1"/>
          <p:nvPr>
            <p:custDataLst>
              <p:tags r:id="rId10"/>
            </p:custDataLst>
          </p:nvPr>
        </p:nvSpPr>
        <p:spPr>
          <a:xfrm>
            <a:off x="6878955" y="2948305"/>
            <a:ext cx="4246245" cy="770400"/>
          </a:xfrm>
          <a:prstGeom prst="rect">
            <a:avLst/>
          </a:prstGeom>
          <a:noFill/>
        </p:spPr>
        <p:txBody>
          <a:bodyPr wrap="square" bIns="46990" rtlCol="0" anchor="ctr" anchorCtr="0">
            <a:normAutofit/>
          </a:bodyPr>
          <a:lstStyle/>
          <a:p>
            <a:pPr fontAlgn="auto">
              <a:lnSpc>
                <a:spcPct val="120000"/>
              </a:lnSpc>
            </a:pPr>
            <a:r>
              <a:rPr lang="zh-CN" altLang="en-US" sz="2000" dirty="0">
                <a:solidFill>
                  <a:schemeClr val="tx1">
                    <a:lumMod val="65000"/>
                    <a:lumOff val="35000"/>
                  </a:scheme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hlinkClick r:id="rId11" action="ppaction://hlinksldjump"/>
              </a:rPr>
              <a:t>作品评审</a:t>
            </a:r>
            <a:endParaRPr lang="zh-CN" altLang="en-US" sz="2000" dirty="0">
              <a:solidFill>
                <a:schemeClr val="tx1">
                  <a:lumMod val="65000"/>
                  <a:lumOff val="35000"/>
                </a:scheme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20" name="文本框 19"/>
          <p:cNvSpPr txBox="1"/>
          <p:nvPr>
            <p:custDataLst>
              <p:tags r:id="rId12"/>
            </p:custDataLst>
          </p:nvPr>
        </p:nvSpPr>
        <p:spPr>
          <a:xfrm>
            <a:off x="6878955" y="3960494"/>
            <a:ext cx="4246245" cy="770400"/>
          </a:xfrm>
          <a:prstGeom prst="rect">
            <a:avLst/>
          </a:prstGeom>
          <a:noFill/>
        </p:spPr>
        <p:txBody>
          <a:bodyPr wrap="square" bIns="46990" rtlCol="0" anchor="ctr" anchorCtr="0">
            <a:normAutofit/>
          </a:bodyPr>
          <a:lstStyle/>
          <a:p>
            <a:pPr fontAlgn="auto">
              <a:lnSpc>
                <a:spcPct val="120000"/>
              </a:lnSpc>
            </a:pPr>
            <a:r>
              <a:rPr lang="zh-CN" altLang="en-US" sz="2000" dirty="0">
                <a:solidFill>
                  <a:schemeClr val="tx1">
                    <a:lumMod val="65000"/>
                    <a:lumOff val="35000"/>
                  </a:scheme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hlinkClick r:id="rId13" action="ppaction://hlinksldjump"/>
              </a:rPr>
              <a:t>作品公示</a:t>
            </a:r>
            <a:endParaRPr lang="zh-CN" altLang="en-US" sz="2000" dirty="0">
              <a:solidFill>
                <a:schemeClr val="tx1">
                  <a:lumMod val="65000"/>
                  <a:lumOff val="35000"/>
                </a:scheme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Tree>
    <p:custDataLst>
      <p:tags r:id="rId1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48685" y="288995"/>
            <a:ext cx="10970823" cy="706755"/>
          </a:xfrm>
          <a:prstGeom prst="rect">
            <a:avLst/>
          </a:prstGeom>
        </p:spPr>
        <p:txBody>
          <a:bodyPr vert="horz" lIns="90170" tIns="46990" rIns="90170" bIns="46990" rtlCol="0" anchor="ctr" anchorCtr="0">
            <a:normAutofit/>
          </a:bodyPr>
          <a:lstStyle>
            <a:defPPr>
              <a:defRPr lang="zh-CN"/>
            </a:defPPr>
            <a:lvl1pPr marR="0" fontAlgn="auto">
              <a:lnSpc>
                <a:spcPct val="100000"/>
              </a:lnSpc>
              <a:spcBef>
                <a:spcPct val="0"/>
              </a:spcBef>
              <a:buNone/>
              <a:defRPr kumimoji="0" sz="3600" b="1" i="0" u="none" strike="noStrike" cap="none" spc="20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j-cs"/>
              </a:defRPr>
            </a:lvl1pPr>
          </a:lstStyle>
          <a:p>
            <a:r>
              <a:rPr lang="zh-CN" altLang="en-US" spc="300">
                <a:solidFill>
                  <a:schemeClr val="tx1">
                    <a:lumMod val="85000"/>
                    <a:lumOff val="15000"/>
                  </a:schemeClr>
                </a:solidFill>
                <a:uFillTx/>
                <a:latin typeface="Arial" panose="020B0604020202020204" pitchFamily="34" charset="0"/>
                <a:sym typeface="Arial" panose="020B0604020202020204" pitchFamily="34" charset="0"/>
              </a:rPr>
              <a:t>三、管理员</a:t>
            </a:r>
            <a:r>
              <a:rPr lang="en-US" altLang="zh-CN" spc="300">
                <a:solidFill>
                  <a:schemeClr val="tx1">
                    <a:lumMod val="85000"/>
                    <a:lumOff val="15000"/>
                  </a:schemeClr>
                </a:solidFill>
                <a:uFillTx/>
                <a:latin typeface="Arial" panose="020B0604020202020204" pitchFamily="34" charset="0"/>
                <a:sym typeface="Arial" panose="020B0604020202020204" pitchFamily="34" charset="0"/>
              </a:rPr>
              <a:t>——</a:t>
            </a:r>
            <a:r>
              <a:rPr lang="zh-CN" altLang="en-US" spc="300">
                <a:solidFill>
                  <a:schemeClr val="tx1">
                    <a:lumMod val="85000"/>
                    <a:lumOff val="15000"/>
                  </a:schemeClr>
                </a:solidFill>
                <a:uFillTx/>
                <a:latin typeface="Arial" panose="020B0604020202020204" pitchFamily="34" charset="0"/>
                <a:sym typeface="Arial" panose="020B0604020202020204" pitchFamily="34" charset="0"/>
              </a:rPr>
              <a:t>省级</a:t>
            </a:r>
            <a:r>
              <a:rPr lang="zh-CN" altLang="en-US" spc="300">
                <a:solidFill>
                  <a:schemeClr val="tx1">
                    <a:lumMod val="85000"/>
                    <a:lumOff val="15000"/>
                  </a:schemeClr>
                </a:solidFill>
                <a:uFillTx/>
                <a:latin typeface="Arial" panose="020B0604020202020204" pitchFamily="34" charset="0"/>
                <a:sym typeface="Arial" panose="020B0604020202020204" pitchFamily="34" charset="0"/>
              </a:rPr>
              <a:t>级赛事管理员</a:t>
            </a:r>
            <a:endParaRPr lang="zh-CN" altLang="en-US" spc="300">
              <a:solidFill>
                <a:schemeClr val="tx1">
                  <a:lumMod val="85000"/>
                  <a:lumOff val="15000"/>
                </a:schemeClr>
              </a:solidFill>
              <a:uFillTx/>
              <a:latin typeface="Arial" panose="020B0604020202020204" pitchFamily="34" charset="0"/>
              <a:sym typeface="Arial" panose="020B0604020202020204" pitchFamily="34" charset="0"/>
            </a:endParaRPr>
          </a:p>
        </p:txBody>
      </p:sp>
      <p:sp>
        <p:nvSpPr>
          <p:cNvPr id="21" name="文本框 20"/>
          <p:cNvSpPr txBox="1"/>
          <p:nvPr>
            <p:custDataLst>
              <p:tags r:id="rId2"/>
            </p:custDataLst>
          </p:nvPr>
        </p:nvSpPr>
        <p:spPr>
          <a:xfrm>
            <a:off x="9268460" y="995680"/>
            <a:ext cx="2484755" cy="5425440"/>
          </a:xfrm>
          <a:prstGeom prst="rect">
            <a:avLst/>
          </a:prstGeom>
          <a:noFill/>
        </p:spPr>
        <p:txBody>
          <a:bodyPr wrap="square" rtlCol="0">
            <a:noAutofit/>
          </a:bodyPr>
          <a:lstStyle>
            <a:defPPr>
              <a:defRPr lang="zh-CN"/>
            </a:defPPr>
            <a:lvl1pPr indent="0" fontAlgn="auto">
              <a:lnSpc>
                <a:spcPct val="140000"/>
              </a:lnSpc>
              <a:spcBef>
                <a:spcPts val="0"/>
              </a:spcBef>
              <a:spcAft>
                <a:spcPts val="1000"/>
              </a:spcAft>
              <a:buFont typeface="Wingdings" panose="05000000000000000000" charset="0"/>
              <a:buNone/>
              <a:defRPr sz="1600">
                <a:solidFill>
                  <a:schemeClr val="tx1">
                    <a:lumMod val="65000"/>
                    <a:lumOff val="35000"/>
                  </a:schemeClr>
                </a:solidFill>
                <a:uFillTx/>
                <a:latin typeface="Arial" panose="020B0604020202020204" pitchFamily="34" charset="0"/>
                <a:ea typeface="微软雅黑" panose="020B0503020204020204" pitchFamily="34" charset="-122"/>
              </a:defRPr>
            </a:lvl1pPr>
          </a:lstStyle>
          <a:p>
            <a:pPr>
              <a:lnSpc>
                <a:spcPct val="130000"/>
              </a:lnSpc>
            </a:pPr>
            <a:r>
              <a:rPr lang="zh-CN" altLang="en-US" sz="3600" b="1" dirty="0">
                <a:solidFill>
                  <a:schemeClr val="tx2">
                    <a:lumMod val="50000"/>
                    <a:lumOff val="50000"/>
                  </a:schemeClr>
                </a:solidFill>
                <a:sym typeface="Arial" panose="020B0604020202020204" pitchFamily="34" charset="0"/>
              </a:rPr>
              <a:t>作品管理</a:t>
            </a:r>
            <a:endParaRPr lang="en-US" altLang="zh-CN" sz="3600" dirty="0">
              <a:sym typeface="Arial" panose="020B0604020202020204" pitchFamily="34" charset="0"/>
            </a:endParaRPr>
          </a:p>
          <a:p>
            <a:pPr>
              <a:lnSpc>
                <a:spcPct val="130000"/>
              </a:lnSpc>
            </a:pPr>
            <a:r>
              <a:rPr lang="en-US" altLang="zh-CN" dirty="0">
                <a:sym typeface="Arial" panose="020B0604020202020204" pitchFamily="34" charset="0"/>
              </a:rPr>
              <a:t>1</a:t>
            </a:r>
            <a:r>
              <a:rPr lang="zh-CN" altLang="en-US" dirty="0">
                <a:sym typeface="Arial" panose="020B0604020202020204" pitchFamily="34" charset="0"/>
              </a:rPr>
              <a:t>、可对已上报至最终评审的作品和赛事所有作品，进行</a:t>
            </a:r>
            <a:r>
              <a:rPr lang="zh-CN" altLang="en-US" dirty="0">
                <a:sym typeface="Arial" panose="020B0604020202020204" pitchFamily="34" charset="0"/>
              </a:rPr>
              <a:t>作品页切换</a:t>
            </a:r>
            <a:endParaRPr lang="zh-CN" altLang="en-US" dirty="0">
              <a:sym typeface="Arial" panose="020B0604020202020204" pitchFamily="34" charset="0"/>
            </a:endParaRPr>
          </a:p>
          <a:p>
            <a:pPr>
              <a:lnSpc>
                <a:spcPct val="130000"/>
              </a:lnSpc>
            </a:pPr>
            <a:r>
              <a:rPr lang="en-US" altLang="zh-CN" dirty="0">
                <a:sym typeface="Arial" panose="020B0604020202020204" pitchFamily="34" charset="0"/>
              </a:rPr>
              <a:t>2</a:t>
            </a:r>
            <a:r>
              <a:rPr lang="zh-CN" altLang="en-US" dirty="0">
                <a:sym typeface="Arial" panose="020B0604020202020204" pitchFamily="34" charset="0"/>
              </a:rPr>
              <a:t>、</a:t>
            </a:r>
            <a:r>
              <a:rPr lang="zh-CN" altLang="en-US" dirty="0">
                <a:sym typeface="Arial" panose="020B0604020202020204" pitchFamily="34" charset="0"/>
              </a:rPr>
              <a:t>上报至最终评审的作品：可查看作品信息状态</a:t>
            </a:r>
            <a:endParaRPr lang="zh-CN" altLang="en-US" dirty="0">
              <a:sym typeface="Arial" panose="020B0604020202020204" pitchFamily="34" charset="0"/>
            </a:endParaRPr>
          </a:p>
          <a:p>
            <a:pPr>
              <a:lnSpc>
                <a:spcPct val="130000"/>
              </a:lnSpc>
            </a:pPr>
            <a:endParaRPr lang="zh-CN" altLang="en-US" dirty="0">
              <a:sym typeface="Arial" panose="020B0604020202020204" pitchFamily="34" charset="0"/>
            </a:endParaRPr>
          </a:p>
          <a:p>
            <a:pPr>
              <a:lnSpc>
                <a:spcPct val="130000"/>
              </a:lnSpc>
            </a:pPr>
            <a:r>
              <a:rPr lang="en-US" altLang="zh-CN" dirty="0">
                <a:sym typeface="Arial" panose="020B0604020202020204" pitchFamily="34" charset="0"/>
              </a:rPr>
              <a:t>3</a:t>
            </a:r>
            <a:r>
              <a:rPr lang="zh-CN" altLang="en-US" dirty="0">
                <a:sym typeface="Arial" panose="020B0604020202020204" pitchFamily="34" charset="0"/>
              </a:rPr>
              <a:t>、赛事所有作品：可查看所有赛事作品目前所属阶段</a:t>
            </a:r>
            <a:endParaRPr lang="zh-CN" altLang="en-US" dirty="0">
              <a:sym typeface="Arial" panose="020B0604020202020204" pitchFamily="34" charset="0"/>
            </a:endParaRPr>
          </a:p>
        </p:txBody>
      </p:sp>
      <p:pic>
        <p:nvPicPr>
          <p:cNvPr id="2" name="图片 1"/>
          <p:cNvPicPr>
            <a:picLocks noChangeAspect="1"/>
          </p:cNvPicPr>
          <p:nvPr/>
        </p:nvPicPr>
        <p:blipFill>
          <a:blip r:embed="rId3"/>
          <a:stretch>
            <a:fillRect/>
          </a:stretch>
        </p:blipFill>
        <p:spPr>
          <a:xfrm>
            <a:off x="234315" y="995680"/>
            <a:ext cx="8782685" cy="2754630"/>
          </a:xfrm>
          <a:prstGeom prst="rect">
            <a:avLst/>
          </a:prstGeom>
          <a:ln>
            <a:solidFill>
              <a:schemeClr val="bg1">
                <a:lumMod val="65000"/>
              </a:schemeClr>
            </a:solidFill>
          </a:ln>
        </p:spPr>
      </p:pic>
      <p:sp>
        <p:nvSpPr>
          <p:cNvPr id="16" name="矩形 15"/>
          <p:cNvSpPr/>
          <p:nvPr/>
        </p:nvSpPr>
        <p:spPr>
          <a:xfrm>
            <a:off x="4147820" y="2672715"/>
            <a:ext cx="2937510" cy="45085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8" name="组合 7"/>
          <p:cNvGrpSpPr/>
          <p:nvPr/>
        </p:nvGrpSpPr>
        <p:grpSpPr>
          <a:xfrm>
            <a:off x="2983865" y="1454150"/>
            <a:ext cx="326390" cy="368300"/>
            <a:chOff x="9943" y="5085"/>
            <a:chExt cx="514" cy="580"/>
          </a:xfrm>
        </p:grpSpPr>
        <p:sp>
          <p:nvSpPr>
            <p:cNvPr id="11" name="椭圆 10"/>
            <p:cNvSpPr/>
            <p:nvPr/>
          </p:nvSpPr>
          <p:spPr>
            <a:xfrm>
              <a:off x="9943" y="5124"/>
              <a:ext cx="514" cy="51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p>
              <a:pPr algn="ctr"/>
              <a:endParaRPr lang="zh-CN" altLang="en-US" b="1"/>
            </a:p>
          </p:txBody>
        </p:sp>
        <p:sp>
          <p:nvSpPr>
            <p:cNvPr id="12" name="文本框 11"/>
            <p:cNvSpPr txBox="1"/>
            <p:nvPr/>
          </p:nvSpPr>
          <p:spPr>
            <a:xfrm>
              <a:off x="9959" y="5085"/>
              <a:ext cx="337" cy="580"/>
            </a:xfrm>
            <a:prstGeom prst="rect">
              <a:avLst/>
            </a:prstGeom>
            <a:noFill/>
          </p:spPr>
          <p:txBody>
            <a:bodyPr wrap="square" rtlCol="0">
              <a:spAutoFit/>
            </a:bodyPr>
            <a:p>
              <a:r>
                <a:rPr lang="en-US" altLang="zh-CN" b="1">
                  <a:solidFill>
                    <a:schemeClr val="bg2"/>
                  </a:solidFill>
                  <a:latin typeface="微软雅黑" panose="020B0503020204020204" pitchFamily="34" charset="-122"/>
                  <a:ea typeface="微软雅黑" panose="020B0503020204020204" pitchFamily="34" charset="-122"/>
                </a:rPr>
                <a:t>1 </a:t>
              </a:r>
              <a:endParaRPr lang="en-US" altLang="zh-CN" b="1">
                <a:solidFill>
                  <a:schemeClr val="bg2"/>
                </a:solidFill>
                <a:latin typeface="微软雅黑" panose="020B0503020204020204" pitchFamily="34" charset="-122"/>
                <a:ea typeface="微软雅黑" panose="020B0503020204020204" pitchFamily="34" charset="-122"/>
              </a:endParaRPr>
            </a:p>
          </p:txBody>
        </p:sp>
      </p:grpSp>
      <p:sp>
        <p:nvSpPr>
          <p:cNvPr id="6" name="矩形 5"/>
          <p:cNvSpPr/>
          <p:nvPr/>
        </p:nvSpPr>
        <p:spPr>
          <a:xfrm>
            <a:off x="348615" y="1412875"/>
            <a:ext cx="2447925" cy="45085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7" name="组合 6"/>
          <p:cNvGrpSpPr/>
          <p:nvPr/>
        </p:nvGrpSpPr>
        <p:grpSpPr>
          <a:xfrm>
            <a:off x="4627245" y="2216785"/>
            <a:ext cx="326390" cy="368300"/>
            <a:chOff x="9943" y="5085"/>
            <a:chExt cx="514" cy="580"/>
          </a:xfrm>
        </p:grpSpPr>
        <p:sp>
          <p:nvSpPr>
            <p:cNvPr id="9" name="椭圆 8"/>
            <p:cNvSpPr/>
            <p:nvPr/>
          </p:nvSpPr>
          <p:spPr>
            <a:xfrm>
              <a:off x="9943" y="5124"/>
              <a:ext cx="514" cy="51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p>
              <a:pPr algn="ctr"/>
              <a:endParaRPr lang="zh-CN" altLang="en-US" b="1"/>
            </a:p>
          </p:txBody>
        </p:sp>
        <p:sp>
          <p:nvSpPr>
            <p:cNvPr id="10" name="文本框 9"/>
            <p:cNvSpPr txBox="1"/>
            <p:nvPr/>
          </p:nvSpPr>
          <p:spPr>
            <a:xfrm>
              <a:off x="9959" y="5085"/>
              <a:ext cx="337" cy="580"/>
            </a:xfrm>
            <a:prstGeom prst="rect">
              <a:avLst/>
            </a:prstGeom>
            <a:noFill/>
          </p:spPr>
          <p:txBody>
            <a:bodyPr wrap="square" rtlCol="0">
              <a:spAutoFit/>
            </a:bodyPr>
            <a:p>
              <a:r>
                <a:rPr lang="en-US" altLang="zh-CN" b="1">
                  <a:solidFill>
                    <a:schemeClr val="bg2"/>
                  </a:solidFill>
                  <a:latin typeface="微软雅黑" panose="020B0503020204020204" pitchFamily="34" charset="-122"/>
                  <a:ea typeface="微软雅黑" panose="020B0503020204020204" pitchFamily="34" charset="-122"/>
                </a:rPr>
                <a:t>2 </a:t>
              </a:r>
              <a:endParaRPr lang="en-US" altLang="zh-CN" b="1">
                <a:solidFill>
                  <a:schemeClr val="bg2"/>
                </a:solidFill>
                <a:latin typeface="微软雅黑" panose="020B0503020204020204" pitchFamily="34" charset="-122"/>
                <a:ea typeface="微软雅黑" panose="020B0503020204020204" pitchFamily="34" charset="-122"/>
              </a:endParaRPr>
            </a:p>
          </p:txBody>
        </p:sp>
      </p:grpSp>
      <p:pic>
        <p:nvPicPr>
          <p:cNvPr id="14" name="图片 13"/>
          <p:cNvPicPr>
            <a:picLocks noChangeAspect="1"/>
          </p:cNvPicPr>
          <p:nvPr/>
        </p:nvPicPr>
        <p:blipFill>
          <a:blip r:embed="rId4"/>
          <a:srcRect t="-21394"/>
          <a:stretch>
            <a:fillRect/>
          </a:stretch>
        </p:blipFill>
        <p:spPr>
          <a:xfrm>
            <a:off x="234315" y="3796030"/>
            <a:ext cx="8782685" cy="2867660"/>
          </a:xfrm>
          <a:prstGeom prst="rect">
            <a:avLst/>
          </a:prstGeom>
          <a:ln>
            <a:solidFill>
              <a:schemeClr val="bg1">
                <a:lumMod val="65000"/>
              </a:schemeClr>
            </a:solidFill>
          </a:ln>
        </p:spPr>
      </p:pic>
      <p:sp>
        <p:nvSpPr>
          <p:cNvPr id="15" name="矩形 14"/>
          <p:cNvSpPr/>
          <p:nvPr/>
        </p:nvSpPr>
        <p:spPr>
          <a:xfrm>
            <a:off x="5722620" y="5525770"/>
            <a:ext cx="1130300" cy="113855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5"/>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custDataLst>
              <p:tags r:id="rId1"/>
            </p:custDataLst>
          </p:nvPr>
        </p:nvSpPr>
        <p:spPr>
          <a:xfrm>
            <a:off x="5768975" y="1936113"/>
            <a:ext cx="958850" cy="768350"/>
          </a:xfrm>
          <a:prstGeom prst="rect">
            <a:avLst/>
          </a:prstGeom>
          <a:noFill/>
        </p:spPr>
        <p:txBody>
          <a:bodyPr wrap="square" rtlCol="0">
            <a:normAutofit/>
          </a:bodyPr>
          <a:lstStyle/>
          <a:p>
            <a:r>
              <a:rPr lang="en-US" altLang="zh-CN" sz="4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01.</a:t>
            </a:r>
            <a:endParaRPr lang="en-US" altLang="zh-CN" sz="4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8" name="文本框 17"/>
          <p:cNvSpPr txBox="1"/>
          <p:nvPr>
            <p:custDataLst>
              <p:tags r:id="rId2"/>
            </p:custDataLst>
          </p:nvPr>
        </p:nvSpPr>
        <p:spPr>
          <a:xfrm>
            <a:off x="6878955" y="1936113"/>
            <a:ext cx="4246245" cy="770400"/>
          </a:xfrm>
          <a:prstGeom prst="rect">
            <a:avLst/>
          </a:prstGeom>
          <a:noFill/>
        </p:spPr>
        <p:txBody>
          <a:bodyPr wrap="square" bIns="46990" rtlCol="0" anchor="ctr" anchorCtr="0">
            <a:normAutofit/>
          </a:bodyPr>
          <a:lstStyle/>
          <a:p>
            <a:pPr fontAlgn="auto">
              <a:lnSpc>
                <a:spcPct val="120000"/>
              </a:lnSpc>
            </a:pPr>
            <a:r>
              <a:rPr lang="zh-CN" altLang="en-US" sz="2000" dirty="0">
                <a:solidFill>
                  <a:schemeClr val="tx1">
                    <a:lumMod val="65000"/>
                    <a:lumOff val="35000"/>
                  </a:scheme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区县级、市</a:t>
            </a:r>
            <a:r>
              <a:rPr lang="en-US" altLang="zh-CN" sz="2000" dirty="0">
                <a:solidFill>
                  <a:schemeClr val="tx1">
                    <a:lumMod val="65000"/>
                    <a:lumOff val="35000"/>
                  </a:scheme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a:t>
            </a:r>
            <a:r>
              <a:rPr lang="zh-CN" altLang="en-US" sz="2000" dirty="0">
                <a:solidFill>
                  <a:schemeClr val="tx1">
                    <a:lumMod val="65000"/>
                    <a:lumOff val="35000"/>
                  </a:scheme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州级专家</a:t>
            </a:r>
            <a:r>
              <a:rPr lang="zh-CN" altLang="en-US" sz="2000" dirty="0">
                <a:solidFill>
                  <a:schemeClr val="tx1">
                    <a:lumMod val="65000"/>
                    <a:lumOff val="35000"/>
                  </a:scheme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评审</a:t>
            </a:r>
            <a:endParaRPr lang="zh-CN" altLang="en-US" sz="2000" dirty="0">
              <a:solidFill>
                <a:schemeClr val="tx1">
                  <a:lumMod val="65000"/>
                  <a:lumOff val="35000"/>
                </a:scheme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26" name="文本框 25"/>
          <p:cNvSpPr txBox="1"/>
          <p:nvPr>
            <p:custDataLst>
              <p:tags r:id="rId3"/>
            </p:custDataLst>
          </p:nvPr>
        </p:nvSpPr>
        <p:spPr>
          <a:xfrm>
            <a:off x="5768975" y="2948305"/>
            <a:ext cx="958850" cy="768350"/>
          </a:xfrm>
          <a:prstGeom prst="rect">
            <a:avLst/>
          </a:prstGeom>
          <a:noFill/>
        </p:spPr>
        <p:txBody>
          <a:bodyPr wrap="square" rtlCol="0">
            <a:normAutofit/>
          </a:bodyPr>
          <a:lstStyle/>
          <a:p>
            <a:r>
              <a:rPr lang="en-US" altLang="zh-CN" sz="4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02.</a:t>
            </a:r>
            <a:endParaRPr lang="en-US" altLang="zh-CN" sz="4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38" name="直接连接符 37"/>
          <p:cNvCxnSpPr/>
          <p:nvPr>
            <p:custDataLst>
              <p:tags r:id="rId4"/>
            </p:custDataLst>
          </p:nvPr>
        </p:nvCxnSpPr>
        <p:spPr>
          <a:xfrm>
            <a:off x="5876925" y="1515110"/>
            <a:ext cx="5248275" cy="0"/>
          </a:xfrm>
          <a:prstGeom prst="line">
            <a:avLst/>
          </a:prstGeom>
          <a:l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矩形 15"/>
          <p:cNvSpPr/>
          <p:nvPr>
            <p:custDataLst>
              <p:tags r:id="rId5"/>
            </p:custDataLst>
          </p:nvPr>
        </p:nvSpPr>
        <p:spPr>
          <a:xfrm>
            <a:off x="3119755" y="1353820"/>
            <a:ext cx="76200" cy="193230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文本框 18"/>
          <p:cNvSpPr txBox="1"/>
          <p:nvPr>
            <p:custDataLst>
              <p:tags r:id="rId6"/>
            </p:custDataLst>
          </p:nvPr>
        </p:nvSpPr>
        <p:spPr>
          <a:xfrm>
            <a:off x="6878955" y="2948305"/>
            <a:ext cx="4246245" cy="770400"/>
          </a:xfrm>
          <a:prstGeom prst="rect">
            <a:avLst/>
          </a:prstGeom>
          <a:noFill/>
        </p:spPr>
        <p:txBody>
          <a:bodyPr wrap="square" bIns="46990" rtlCol="0" anchor="ctr" anchorCtr="0">
            <a:normAutofit/>
          </a:bodyPr>
          <a:lstStyle/>
          <a:p>
            <a:pPr fontAlgn="auto">
              <a:lnSpc>
                <a:spcPct val="120000"/>
              </a:lnSpc>
            </a:pPr>
            <a:r>
              <a:rPr lang="zh-CN" altLang="en-US" sz="2000" dirty="0">
                <a:solidFill>
                  <a:schemeClr val="tx1">
                    <a:lumMod val="65000"/>
                    <a:lumOff val="35000"/>
                  </a:scheme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省级专家评审</a:t>
            </a:r>
            <a:endParaRPr lang="zh-CN" altLang="en-US" sz="2000" dirty="0">
              <a:solidFill>
                <a:schemeClr val="tx1">
                  <a:lumMod val="65000"/>
                  <a:lumOff val="35000"/>
                </a:scheme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6" name="文本框 5"/>
          <p:cNvSpPr txBox="1"/>
          <p:nvPr/>
        </p:nvSpPr>
        <p:spPr>
          <a:xfrm>
            <a:off x="1675130" y="1457325"/>
            <a:ext cx="778510" cy="521970"/>
          </a:xfrm>
          <a:prstGeom prst="rect">
            <a:avLst/>
          </a:prstGeom>
          <a:noFill/>
        </p:spPr>
        <p:txBody>
          <a:bodyPr wrap="square" rtlCol="0">
            <a:spAutoFit/>
          </a:bodyPr>
          <a:p>
            <a:r>
              <a:rPr lang="en-US" altLang="zh-CN" sz="2800" b="1">
                <a:solidFill>
                  <a:schemeClr val="bg2"/>
                </a:solidFill>
                <a:latin typeface="+mn-ea"/>
              </a:rPr>
              <a:t>01</a:t>
            </a:r>
            <a:endParaRPr lang="en-US" altLang="zh-CN" sz="2800" b="1">
              <a:solidFill>
                <a:schemeClr val="bg2"/>
              </a:solidFill>
              <a:latin typeface="+mn-ea"/>
            </a:endParaRPr>
          </a:p>
        </p:txBody>
      </p:sp>
      <p:grpSp>
        <p:nvGrpSpPr>
          <p:cNvPr id="7" name="组合 6"/>
          <p:cNvGrpSpPr/>
          <p:nvPr/>
        </p:nvGrpSpPr>
        <p:grpSpPr>
          <a:xfrm>
            <a:off x="1499870" y="1467485"/>
            <a:ext cx="1129030" cy="1018540"/>
            <a:chOff x="3007" y="3366"/>
            <a:chExt cx="2034" cy="2034"/>
          </a:xfrm>
        </p:grpSpPr>
        <p:sp>
          <p:nvSpPr>
            <p:cNvPr id="3" name="圆角矩形 2"/>
            <p:cNvSpPr/>
            <p:nvPr/>
          </p:nvSpPr>
          <p:spPr>
            <a:xfrm>
              <a:off x="3007" y="3366"/>
              <a:ext cx="2034" cy="2034"/>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p>
              <a:pPr algn="ctr"/>
              <a:endParaRPr lang="zh-CN" altLang="en-US"/>
            </a:p>
          </p:txBody>
        </p:sp>
        <p:sp>
          <p:nvSpPr>
            <p:cNvPr id="4" name="文本框 3"/>
            <p:cNvSpPr txBox="1"/>
            <p:nvPr/>
          </p:nvSpPr>
          <p:spPr>
            <a:xfrm>
              <a:off x="3330" y="3778"/>
              <a:ext cx="1387" cy="1288"/>
            </a:xfrm>
            <a:prstGeom prst="rect">
              <a:avLst/>
            </a:prstGeom>
            <a:noFill/>
            <a:ln>
              <a:solidFill>
                <a:srgbClr val="000000">
                  <a:alpha val="0"/>
                </a:srgbClr>
              </a:solidFill>
            </a:ln>
            <a:extLst>
              <a:ext uri="{909E8E84-426E-40DD-AFC4-6F175D3DCCD1}">
                <a14:hiddenFill xmlns:a14="http://schemas.microsoft.com/office/drawing/2010/main">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14:hiddenFill>
              </a:ext>
            </a:extLst>
          </p:spPr>
          <p:style>
            <a:lnRef idx="1">
              <a:schemeClr val="dk1"/>
            </a:lnRef>
            <a:fillRef idx="2">
              <a:schemeClr val="dk1"/>
            </a:fillRef>
            <a:effectRef idx="1">
              <a:schemeClr val="dk1"/>
            </a:effectRef>
            <a:fontRef idx="minor">
              <a:schemeClr val="dk1"/>
            </a:fontRef>
          </p:style>
          <p:txBody>
            <a:bodyPr wrap="square" rtlCol="0">
              <a:spAutoFit/>
            </a:bodyPr>
            <a:p>
              <a:r>
                <a:rPr lang="en-US" altLang="zh-CN" sz="3600" b="1">
                  <a:solidFill>
                    <a:schemeClr val="bg2"/>
                  </a:solidFill>
                  <a:latin typeface="+mn-ea"/>
                </a:rPr>
                <a:t>02</a:t>
              </a:r>
              <a:endParaRPr lang="en-US" altLang="zh-CN" sz="3600" b="1">
                <a:solidFill>
                  <a:schemeClr val="bg2"/>
                </a:solidFill>
                <a:latin typeface="+mn-ea"/>
              </a:endParaRPr>
            </a:p>
          </p:txBody>
        </p:sp>
      </p:grpSp>
      <p:sp>
        <p:nvSpPr>
          <p:cNvPr id="5" name="文本框 4"/>
          <p:cNvSpPr txBox="1"/>
          <p:nvPr>
            <p:custDataLst>
              <p:tags r:id="rId7"/>
            </p:custDataLst>
          </p:nvPr>
        </p:nvSpPr>
        <p:spPr>
          <a:xfrm>
            <a:off x="1138556" y="2704465"/>
            <a:ext cx="1851660" cy="768350"/>
          </a:xfrm>
          <a:prstGeom prst="rect">
            <a:avLst/>
          </a:prstGeom>
          <a:noFill/>
        </p:spPr>
        <p:txBody>
          <a:bodyPr wrap="square" rtlCol="0">
            <a:normAutofit fontScale="60000"/>
          </a:bodyPr>
          <a:p>
            <a:pPr algn="r"/>
            <a:r>
              <a:rPr lang="zh-CN" altLang="en-US" sz="4400" b="1" spc="3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作品评审</a:t>
            </a:r>
            <a:endParaRPr lang="zh-CN" altLang="en-US" sz="4400" b="1" spc="3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8"/>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48685" y="288995"/>
            <a:ext cx="10970823" cy="706755"/>
          </a:xfrm>
          <a:prstGeom prst="rect">
            <a:avLst/>
          </a:prstGeom>
        </p:spPr>
        <p:txBody>
          <a:bodyPr vert="horz" lIns="90170" tIns="46990" rIns="90170" bIns="46990" rtlCol="0" anchor="ctr" anchorCtr="0">
            <a:normAutofit lnSpcReduction="10000"/>
          </a:bodyPr>
          <a:lstStyle>
            <a:defPPr>
              <a:defRPr lang="zh-CN"/>
            </a:defPPr>
            <a:lvl1pPr marR="0" fontAlgn="auto">
              <a:lnSpc>
                <a:spcPct val="100000"/>
              </a:lnSpc>
              <a:spcBef>
                <a:spcPct val="0"/>
              </a:spcBef>
              <a:buNone/>
              <a:defRPr kumimoji="0" sz="3600" b="1" i="0" u="none" strike="noStrike" cap="none" spc="20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j-cs"/>
              </a:defRPr>
            </a:lvl1pPr>
          </a:lstStyle>
          <a:p>
            <a:pPr fontAlgn="auto">
              <a:lnSpc>
                <a:spcPct val="120000"/>
              </a:lnSpc>
            </a:pPr>
            <a:r>
              <a:rPr lang="zh-CN" altLang="en-US" spc="300">
                <a:solidFill>
                  <a:schemeClr val="tx1">
                    <a:lumMod val="85000"/>
                    <a:lumOff val="15000"/>
                  </a:schemeClr>
                </a:solidFill>
                <a:uFillTx/>
                <a:latin typeface="Arial" panose="020B0604020202020204" pitchFamily="34" charset="0"/>
                <a:sym typeface="Arial" panose="020B0604020202020204" pitchFamily="34" charset="0"/>
              </a:rPr>
              <a:t>一、</a:t>
            </a:r>
            <a:r>
              <a:rPr lang="zh-CN" altLang="en-US" dirty="0">
                <a:solidFill>
                  <a:schemeClr val="tx1">
                    <a:lumMod val="65000"/>
                    <a:lumOff val="35000"/>
                  </a:schemeClr>
                </a:solidFill>
                <a:latin typeface="Arial" panose="020B0604020202020204" pitchFamily="34" charset="0"/>
                <a:cs typeface="微软雅黑" panose="020B0503020204020204" pitchFamily="34" charset="-122"/>
                <a:sym typeface="Arial" panose="020B0604020202020204" pitchFamily="34" charset="0"/>
              </a:rPr>
              <a:t>区县级、市</a:t>
            </a:r>
            <a:r>
              <a:rPr lang="en-US" altLang="zh-CN" dirty="0">
                <a:solidFill>
                  <a:schemeClr val="tx1">
                    <a:lumMod val="65000"/>
                    <a:lumOff val="35000"/>
                  </a:schemeClr>
                </a:solidFill>
                <a:latin typeface="Arial" panose="020B0604020202020204" pitchFamily="34" charset="0"/>
                <a:cs typeface="微软雅黑" panose="020B0503020204020204" pitchFamily="34" charset="-122"/>
                <a:sym typeface="Arial" panose="020B0604020202020204" pitchFamily="34" charset="0"/>
              </a:rPr>
              <a:t>/</a:t>
            </a:r>
            <a:r>
              <a:rPr lang="zh-CN" altLang="en-US" dirty="0">
                <a:solidFill>
                  <a:schemeClr val="tx1">
                    <a:lumMod val="65000"/>
                    <a:lumOff val="35000"/>
                  </a:schemeClr>
                </a:solidFill>
                <a:latin typeface="Arial" panose="020B0604020202020204" pitchFamily="34" charset="0"/>
                <a:cs typeface="微软雅黑" panose="020B0503020204020204" pitchFamily="34" charset="-122"/>
                <a:sym typeface="Arial" panose="020B0604020202020204" pitchFamily="34" charset="0"/>
              </a:rPr>
              <a:t>州级专家评审</a:t>
            </a:r>
            <a:endParaRPr lang="zh-CN" altLang="en-US" spc="300">
              <a:solidFill>
                <a:schemeClr val="tx1">
                  <a:lumMod val="85000"/>
                  <a:lumOff val="15000"/>
                </a:schemeClr>
              </a:solidFill>
              <a:uFillTx/>
              <a:latin typeface="Arial" panose="020B0604020202020204" pitchFamily="34" charset="0"/>
              <a:sym typeface="Arial" panose="020B0604020202020204" pitchFamily="34" charset="0"/>
            </a:endParaRPr>
          </a:p>
        </p:txBody>
      </p:sp>
      <p:sp>
        <p:nvSpPr>
          <p:cNvPr id="21" name="文本框 20"/>
          <p:cNvSpPr txBox="1"/>
          <p:nvPr>
            <p:custDataLst>
              <p:tags r:id="rId2"/>
            </p:custDataLst>
          </p:nvPr>
        </p:nvSpPr>
        <p:spPr>
          <a:xfrm>
            <a:off x="213360" y="4862195"/>
            <a:ext cx="8738870" cy="1706245"/>
          </a:xfrm>
          <a:prstGeom prst="rect">
            <a:avLst/>
          </a:prstGeom>
          <a:noFill/>
        </p:spPr>
        <p:txBody>
          <a:bodyPr wrap="square" rtlCol="0">
            <a:normAutofit lnSpcReduction="10000"/>
          </a:bodyPr>
          <a:lstStyle>
            <a:defPPr>
              <a:defRPr lang="zh-CN"/>
            </a:defPPr>
            <a:lvl1pPr indent="0" fontAlgn="auto">
              <a:lnSpc>
                <a:spcPct val="140000"/>
              </a:lnSpc>
              <a:spcBef>
                <a:spcPts val="0"/>
              </a:spcBef>
              <a:spcAft>
                <a:spcPts val="1000"/>
              </a:spcAft>
              <a:buFont typeface="Wingdings" panose="05000000000000000000" charset="0"/>
              <a:buNone/>
              <a:defRPr sz="1600">
                <a:solidFill>
                  <a:schemeClr val="tx1">
                    <a:lumMod val="65000"/>
                    <a:lumOff val="35000"/>
                  </a:schemeClr>
                </a:solidFill>
                <a:uFillTx/>
                <a:latin typeface="Arial" panose="020B0604020202020204" pitchFamily="34" charset="0"/>
                <a:ea typeface="微软雅黑" panose="020B0503020204020204" pitchFamily="34" charset="-122"/>
              </a:defRPr>
            </a:lvl1pPr>
          </a:lstStyle>
          <a:p>
            <a:pPr>
              <a:lnSpc>
                <a:spcPct val="130000"/>
              </a:lnSpc>
            </a:pPr>
            <a:r>
              <a:rPr lang="zh-CN" altLang="en-US" dirty="0">
                <a:sym typeface="Arial" panose="020B0604020202020204" pitchFamily="34" charset="0"/>
              </a:rPr>
              <a:t>区县级、市/州级专家评审需要在作品</a:t>
            </a:r>
            <a:r>
              <a:rPr lang="zh-CN" altLang="en-US" sz="2400" b="1" dirty="0">
                <a:solidFill>
                  <a:srgbClr val="FF0000"/>
                </a:solidFill>
                <a:sym typeface="Arial" panose="020B0604020202020204" pitchFamily="34" charset="0"/>
              </a:rPr>
              <a:t>上传</a:t>
            </a:r>
            <a:r>
              <a:rPr lang="zh-CN" altLang="en-US" dirty="0">
                <a:sym typeface="Arial" panose="020B0604020202020204" pitchFamily="34" charset="0"/>
              </a:rPr>
              <a:t>阶段进行评审</a:t>
            </a:r>
            <a:endParaRPr lang="zh-CN" altLang="en-US" dirty="0">
              <a:sym typeface="Arial" panose="020B0604020202020204" pitchFamily="34" charset="0"/>
            </a:endParaRPr>
          </a:p>
          <a:p>
            <a:pPr>
              <a:lnSpc>
                <a:spcPct val="130000"/>
              </a:lnSpc>
            </a:pPr>
            <a:r>
              <a:rPr lang="zh-CN" altLang="en-US" dirty="0">
                <a:sym typeface="Arial" panose="020B0604020202020204" pitchFamily="34" charset="0"/>
              </a:rPr>
              <a:t>登录评审员账号，对作品进行评审</a:t>
            </a:r>
            <a:endParaRPr lang="zh-CN" altLang="en-US" dirty="0">
              <a:sym typeface="Arial" panose="020B0604020202020204" pitchFamily="34" charset="0"/>
            </a:endParaRPr>
          </a:p>
          <a:p>
            <a:pPr>
              <a:lnSpc>
                <a:spcPct val="130000"/>
              </a:lnSpc>
            </a:pPr>
            <a:r>
              <a:rPr lang="en-US" altLang="zh-CN" dirty="0">
                <a:solidFill>
                  <a:srgbClr val="FF0000"/>
                </a:solidFill>
                <a:sym typeface="Arial" panose="020B0604020202020204" pitchFamily="34" charset="0"/>
              </a:rPr>
              <a:t>PS:</a:t>
            </a:r>
            <a:r>
              <a:rPr lang="zh-CN" altLang="en-US" dirty="0">
                <a:solidFill>
                  <a:srgbClr val="FF0000"/>
                </a:solidFill>
                <a:sym typeface="Arial" panose="020B0604020202020204" pitchFamily="34" charset="0"/>
              </a:rPr>
              <a:t>评审小组中成员先进行评审，组长后评审</a:t>
            </a:r>
            <a:endParaRPr lang="zh-CN" altLang="en-US" dirty="0">
              <a:solidFill>
                <a:srgbClr val="FF0000"/>
              </a:solidFill>
              <a:sym typeface="Arial" panose="020B0604020202020204" pitchFamily="34" charset="0"/>
            </a:endParaRPr>
          </a:p>
        </p:txBody>
      </p:sp>
      <p:pic>
        <p:nvPicPr>
          <p:cNvPr id="2" name="图片 1"/>
          <p:cNvPicPr>
            <a:picLocks noChangeAspect="1"/>
          </p:cNvPicPr>
          <p:nvPr/>
        </p:nvPicPr>
        <p:blipFill>
          <a:blip r:embed="rId3"/>
          <a:srcRect l="2133" t="4851" r="853" b="35529"/>
          <a:stretch>
            <a:fillRect/>
          </a:stretch>
        </p:blipFill>
        <p:spPr>
          <a:xfrm>
            <a:off x="213360" y="1169670"/>
            <a:ext cx="8320405" cy="1455420"/>
          </a:xfrm>
          <a:prstGeom prst="rect">
            <a:avLst/>
          </a:prstGeom>
          <a:ln>
            <a:solidFill>
              <a:schemeClr val="bg1">
                <a:lumMod val="65000"/>
              </a:schemeClr>
            </a:solidFill>
          </a:ln>
        </p:spPr>
      </p:pic>
      <p:pic>
        <p:nvPicPr>
          <p:cNvPr id="5" name="图片 4"/>
          <p:cNvPicPr>
            <a:picLocks noChangeAspect="1"/>
          </p:cNvPicPr>
          <p:nvPr/>
        </p:nvPicPr>
        <p:blipFill>
          <a:blip r:embed="rId4"/>
          <a:srcRect t="19935"/>
          <a:stretch>
            <a:fillRect/>
          </a:stretch>
        </p:blipFill>
        <p:spPr>
          <a:xfrm>
            <a:off x="213360" y="2895600"/>
            <a:ext cx="8321040" cy="1714500"/>
          </a:xfrm>
          <a:prstGeom prst="rect">
            <a:avLst/>
          </a:prstGeom>
          <a:ln>
            <a:solidFill>
              <a:schemeClr val="bg1">
                <a:lumMod val="65000"/>
              </a:schemeClr>
            </a:solidFill>
          </a:ln>
        </p:spPr>
      </p:pic>
    </p:spTree>
    <p:custDataLst>
      <p:tags r:id="rId5"/>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48685" y="288995"/>
            <a:ext cx="10970823" cy="706755"/>
          </a:xfrm>
          <a:prstGeom prst="rect">
            <a:avLst/>
          </a:prstGeom>
        </p:spPr>
        <p:txBody>
          <a:bodyPr vert="horz" lIns="90170" tIns="46990" rIns="90170" bIns="46990" rtlCol="0" anchor="ctr" anchorCtr="0">
            <a:normAutofit lnSpcReduction="10000"/>
          </a:bodyPr>
          <a:lstStyle>
            <a:defPPr>
              <a:defRPr lang="zh-CN"/>
            </a:defPPr>
            <a:lvl1pPr marR="0" fontAlgn="auto">
              <a:lnSpc>
                <a:spcPct val="100000"/>
              </a:lnSpc>
              <a:spcBef>
                <a:spcPct val="0"/>
              </a:spcBef>
              <a:buNone/>
              <a:defRPr kumimoji="0" sz="3600" b="1" i="0" u="none" strike="noStrike" cap="none" spc="20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j-cs"/>
              </a:defRPr>
            </a:lvl1pPr>
          </a:lstStyle>
          <a:p>
            <a:pPr fontAlgn="auto">
              <a:lnSpc>
                <a:spcPct val="120000"/>
              </a:lnSpc>
            </a:pPr>
            <a:r>
              <a:rPr lang="zh-CN" altLang="en-US" spc="300">
                <a:solidFill>
                  <a:schemeClr val="tx1">
                    <a:lumMod val="85000"/>
                    <a:lumOff val="15000"/>
                  </a:schemeClr>
                </a:solidFill>
                <a:uFillTx/>
                <a:latin typeface="Arial" panose="020B0604020202020204" pitchFamily="34" charset="0"/>
                <a:sym typeface="Arial" panose="020B0604020202020204" pitchFamily="34" charset="0"/>
              </a:rPr>
              <a:t>二、省</a:t>
            </a:r>
            <a:r>
              <a:rPr lang="zh-CN" altLang="en-US" dirty="0">
                <a:solidFill>
                  <a:schemeClr val="tx1">
                    <a:lumMod val="65000"/>
                    <a:lumOff val="35000"/>
                  </a:schemeClr>
                </a:solidFill>
                <a:latin typeface="Arial" panose="020B0604020202020204" pitchFamily="34" charset="0"/>
                <a:cs typeface="微软雅黑" panose="020B0503020204020204" pitchFamily="34" charset="-122"/>
                <a:sym typeface="Arial" panose="020B0604020202020204" pitchFamily="34" charset="0"/>
              </a:rPr>
              <a:t>级专家评审</a:t>
            </a:r>
            <a:endParaRPr lang="zh-CN" altLang="en-US" spc="300">
              <a:solidFill>
                <a:schemeClr val="tx1">
                  <a:lumMod val="85000"/>
                  <a:lumOff val="15000"/>
                </a:schemeClr>
              </a:solidFill>
              <a:uFillTx/>
              <a:latin typeface="Arial" panose="020B0604020202020204" pitchFamily="34" charset="0"/>
              <a:sym typeface="Arial" panose="020B0604020202020204" pitchFamily="34" charset="0"/>
            </a:endParaRPr>
          </a:p>
        </p:txBody>
      </p:sp>
      <p:sp>
        <p:nvSpPr>
          <p:cNvPr id="21" name="文本框 20"/>
          <p:cNvSpPr txBox="1"/>
          <p:nvPr>
            <p:custDataLst>
              <p:tags r:id="rId2"/>
            </p:custDataLst>
          </p:nvPr>
        </p:nvSpPr>
        <p:spPr>
          <a:xfrm>
            <a:off x="213360" y="4862195"/>
            <a:ext cx="8738870" cy="1706245"/>
          </a:xfrm>
          <a:prstGeom prst="rect">
            <a:avLst/>
          </a:prstGeom>
          <a:noFill/>
        </p:spPr>
        <p:txBody>
          <a:bodyPr wrap="square" rtlCol="0">
            <a:normAutofit lnSpcReduction="10000"/>
          </a:bodyPr>
          <a:lstStyle>
            <a:defPPr>
              <a:defRPr lang="zh-CN"/>
            </a:defPPr>
            <a:lvl1pPr indent="0" fontAlgn="auto">
              <a:lnSpc>
                <a:spcPct val="140000"/>
              </a:lnSpc>
              <a:spcBef>
                <a:spcPts val="0"/>
              </a:spcBef>
              <a:spcAft>
                <a:spcPts val="1000"/>
              </a:spcAft>
              <a:buFont typeface="Wingdings" panose="05000000000000000000" charset="0"/>
              <a:buNone/>
              <a:defRPr sz="1600">
                <a:solidFill>
                  <a:schemeClr val="tx1">
                    <a:lumMod val="65000"/>
                    <a:lumOff val="35000"/>
                  </a:schemeClr>
                </a:solidFill>
                <a:uFillTx/>
                <a:latin typeface="Arial" panose="020B0604020202020204" pitchFamily="34" charset="0"/>
                <a:ea typeface="微软雅黑" panose="020B0503020204020204" pitchFamily="34" charset="-122"/>
              </a:defRPr>
            </a:lvl1pPr>
          </a:lstStyle>
          <a:p>
            <a:pPr>
              <a:lnSpc>
                <a:spcPct val="130000"/>
              </a:lnSpc>
            </a:pPr>
            <a:r>
              <a:rPr lang="zh-CN" altLang="en-US" dirty="0">
                <a:sym typeface="Arial" panose="020B0604020202020204" pitchFamily="34" charset="0"/>
              </a:rPr>
              <a:t>省级专家评审需要在作品</a:t>
            </a:r>
            <a:r>
              <a:rPr lang="zh-CN" altLang="en-US" sz="2400" b="1" dirty="0">
                <a:solidFill>
                  <a:srgbClr val="FF0000"/>
                </a:solidFill>
                <a:sym typeface="Arial" panose="020B0604020202020204" pitchFamily="34" charset="0"/>
              </a:rPr>
              <a:t>评审</a:t>
            </a:r>
            <a:r>
              <a:rPr lang="zh-CN" altLang="en-US" dirty="0">
                <a:sym typeface="Arial" panose="020B0604020202020204" pitchFamily="34" charset="0"/>
              </a:rPr>
              <a:t>阶段进行评审，省级评审成绩为最终作品成绩</a:t>
            </a:r>
            <a:endParaRPr lang="zh-CN" altLang="en-US" dirty="0">
              <a:sym typeface="Arial" panose="020B0604020202020204" pitchFamily="34" charset="0"/>
            </a:endParaRPr>
          </a:p>
          <a:p>
            <a:pPr>
              <a:lnSpc>
                <a:spcPct val="130000"/>
              </a:lnSpc>
            </a:pPr>
            <a:r>
              <a:rPr lang="zh-CN" altLang="en-US" dirty="0">
                <a:sym typeface="Arial" panose="020B0604020202020204" pitchFamily="34" charset="0"/>
              </a:rPr>
              <a:t>登录评审员账号，对作品进行评审</a:t>
            </a:r>
            <a:endParaRPr lang="zh-CN" altLang="en-US" dirty="0">
              <a:sym typeface="Arial" panose="020B0604020202020204" pitchFamily="34" charset="0"/>
            </a:endParaRPr>
          </a:p>
          <a:p>
            <a:pPr>
              <a:lnSpc>
                <a:spcPct val="130000"/>
              </a:lnSpc>
            </a:pPr>
            <a:r>
              <a:rPr lang="en-US" altLang="zh-CN" dirty="0">
                <a:solidFill>
                  <a:srgbClr val="FF0000"/>
                </a:solidFill>
                <a:sym typeface="Arial" panose="020B0604020202020204" pitchFamily="34" charset="0"/>
              </a:rPr>
              <a:t>PS:</a:t>
            </a:r>
            <a:r>
              <a:rPr lang="zh-CN" altLang="en-US" dirty="0">
                <a:solidFill>
                  <a:srgbClr val="FF0000"/>
                </a:solidFill>
                <a:sym typeface="Arial" panose="020B0604020202020204" pitchFamily="34" charset="0"/>
              </a:rPr>
              <a:t>评审小组中成员先进行评审，组长后评审</a:t>
            </a:r>
            <a:endParaRPr lang="zh-CN" altLang="en-US" dirty="0">
              <a:solidFill>
                <a:srgbClr val="FF0000"/>
              </a:solidFill>
              <a:sym typeface="Arial" panose="020B0604020202020204" pitchFamily="34" charset="0"/>
            </a:endParaRPr>
          </a:p>
        </p:txBody>
      </p:sp>
      <p:pic>
        <p:nvPicPr>
          <p:cNvPr id="2" name="图片 1"/>
          <p:cNvPicPr>
            <a:picLocks noChangeAspect="1"/>
          </p:cNvPicPr>
          <p:nvPr/>
        </p:nvPicPr>
        <p:blipFill>
          <a:blip r:embed="rId3"/>
          <a:srcRect l="2133" t="4851" r="853" b="35529"/>
          <a:stretch>
            <a:fillRect/>
          </a:stretch>
        </p:blipFill>
        <p:spPr>
          <a:xfrm>
            <a:off x="213360" y="1169670"/>
            <a:ext cx="8320405" cy="1455420"/>
          </a:xfrm>
          <a:prstGeom prst="rect">
            <a:avLst/>
          </a:prstGeom>
          <a:ln>
            <a:solidFill>
              <a:schemeClr val="bg1">
                <a:lumMod val="65000"/>
              </a:schemeClr>
            </a:solidFill>
          </a:ln>
        </p:spPr>
      </p:pic>
      <p:pic>
        <p:nvPicPr>
          <p:cNvPr id="5" name="图片 4"/>
          <p:cNvPicPr>
            <a:picLocks noChangeAspect="1"/>
          </p:cNvPicPr>
          <p:nvPr/>
        </p:nvPicPr>
        <p:blipFill>
          <a:blip r:embed="rId4"/>
          <a:srcRect t="19935"/>
          <a:stretch>
            <a:fillRect/>
          </a:stretch>
        </p:blipFill>
        <p:spPr>
          <a:xfrm>
            <a:off x="213360" y="2895600"/>
            <a:ext cx="8321040" cy="1714500"/>
          </a:xfrm>
          <a:prstGeom prst="rect">
            <a:avLst/>
          </a:prstGeom>
          <a:ln>
            <a:solidFill>
              <a:schemeClr val="bg1">
                <a:lumMod val="65000"/>
              </a:schemeClr>
            </a:solidFill>
          </a:ln>
        </p:spPr>
      </p:pic>
    </p:spTree>
    <p:custDataLst>
      <p:tags r:id="rId5"/>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custDataLst>
              <p:tags r:id="rId1"/>
            </p:custDataLst>
          </p:nvPr>
        </p:nvSpPr>
        <p:spPr>
          <a:xfrm>
            <a:off x="3119755" y="1353820"/>
            <a:ext cx="76200" cy="193230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p:nvPr/>
        </p:nvSpPr>
        <p:spPr>
          <a:xfrm>
            <a:off x="1675130" y="1457325"/>
            <a:ext cx="778510" cy="521970"/>
          </a:xfrm>
          <a:prstGeom prst="rect">
            <a:avLst/>
          </a:prstGeom>
          <a:noFill/>
        </p:spPr>
        <p:txBody>
          <a:bodyPr wrap="square" rtlCol="0">
            <a:spAutoFit/>
          </a:bodyPr>
          <a:p>
            <a:r>
              <a:rPr lang="en-US" altLang="zh-CN" sz="2800" b="1">
                <a:solidFill>
                  <a:schemeClr val="bg2"/>
                </a:solidFill>
                <a:latin typeface="+mn-ea"/>
              </a:rPr>
              <a:t>01</a:t>
            </a:r>
            <a:endParaRPr lang="en-US" altLang="zh-CN" sz="2800" b="1">
              <a:solidFill>
                <a:schemeClr val="bg2"/>
              </a:solidFill>
              <a:latin typeface="+mn-ea"/>
            </a:endParaRPr>
          </a:p>
        </p:txBody>
      </p:sp>
      <p:grpSp>
        <p:nvGrpSpPr>
          <p:cNvPr id="7" name="组合 6"/>
          <p:cNvGrpSpPr/>
          <p:nvPr/>
        </p:nvGrpSpPr>
        <p:grpSpPr>
          <a:xfrm>
            <a:off x="1499870" y="1467485"/>
            <a:ext cx="1129030" cy="1018540"/>
            <a:chOff x="3007" y="3366"/>
            <a:chExt cx="2034" cy="2034"/>
          </a:xfrm>
        </p:grpSpPr>
        <p:sp>
          <p:nvSpPr>
            <p:cNvPr id="3" name="圆角矩形 2"/>
            <p:cNvSpPr/>
            <p:nvPr/>
          </p:nvSpPr>
          <p:spPr>
            <a:xfrm>
              <a:off x="3007" y="3366"/>
              <a:ext cx="2034" cy="2034"/>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p>
              <a:pPr algn="ctr"/>
              <a:endParaRPr lang="zh-CN" altLang="en-US"/>
            </a:p>
          </p:txBody>
        </p:sp>
        <p:sp>
          <p:nvSpPr>
            <p:cNvPr id="4" name="文本框 3"/>
            <p:cNvSpPr txBox="1"/>
            <p:nvPr/>
          </p:nvSpPr>
          <p:spPr>
            <a:xfrm>
              <a:off x="3339" y="3739"/>
              <a:ext cx="1387" cy="1288"/>
            </a:xfrm>
            <a:prstGeom prst="rect">
              <a:avLst/>
            </a:prstGeom>
            <a:noFill/>
            <a:ln>
              <a:noFill/>
            </a:ln>
            <a:extLst>
              <a:ext uri="{909E8E84-426E-40DD-AFC4-6F175D3DCCD1}">
                <a14:hiddenFill xmlns:a14="http://schemas.microsoft.com/office/drawing/2010/main">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14:hiddenFill>
              </a:ext>
            </a:extLst>
          </p:spPr>
          <p:style>
            <a:lnRef idx="1">
              <a:schemeClr val="dk1"/>
            </a:lnRef>
            <a:fillRef idx="2">
              <a:schemeClr val="dk1"/>
            </a:fillRef>
            <a:effectRef idx="1">
              <a:schemeClr val="dk1"/>
            </a:effectRef>
            <a:fontRef idx="minor">
              <a:schemeClr val="dk1"/>
            </a:fontRef>
          </p:style>
          <p:txBody>
            <a:bodyPr wrap="square" rtlCol="0">
              <a:spAutoFit/>
            </a:bodyPr>
            <a:p>
              <a:r>
                <a:rPr lang="en-US" altLang="zh-CN" sz="3600" b="1">
                  <a:ln>
                    <a:noFill/>
                  </a:ln>
                  <a:solidFill>
                    <a:schemeClr val="bg2"/>
                  </a:solidFill>
                  <a:latin typeface="+mn-ea"/>
                </a:rPr>
                <a:t>03</a:t>
              </a:r>
              <a:endParaRPr lang="en-US" altLang="zh-CN" sz="3600" b="1">
                <a:ln>
                  <a:noFill/>
                </a:ln>
                <a:solidFill>
                  <a:schemeClr val="bg2"/>
                </a:solidFill>
                <a:latin typeface="+mn-ea"/>
              </a:endParaRPr>
            </a:p>
          </p:txBody>
        </p:sp>
      </p:grpSp>
      <p:sp>
        <p:nvSpPr>
          <p:cNvPr id="5" name="文本框 4"/>
          <p:cNvSpPr txBox="1"/>
          <p:nvPr>
            <p:custDataLst>
              <p:tags r:id="rId2"/>
            </p:custDataLst>
          </p:nvPr>
        </p:nvSpPr>
        <p:spPr>
          <a:xfrm>
            <a:off x="1138556" y="2704465"/>
            <a:ext cx="1851660" cy="768350"/>
          </a:xfrm>
          <a:prstGeom prst="rect">
            <a:avLst/>
          </a:prstGeom>
          <a:noFill/>
        </p:spPr>
        <p:txBody>
          <a:bodyPr wrap="square" rtlCol="0">
            <a:normAutofit fontScale="60000"/>
          </a:bodyPr>
          <a:p>
            <a:pPr algn="r"/>
            <a:r>
              <a:rPr lang="zh-CN" altLang="en-US" sz="4400" b="1" spc="3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作品公示</a:t>
            </a:r>
            <a:endParaRPr lang="zh-CN" altLang="en-US" sz="4400" b="1" spc="3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8"/>
          <p:cNvSpPr txBox="1"/>
          <p:nvPr>
            <p:custDataLst>
              <p:tags r:id="rId3"/>
            </p:custDataLst>
          </p:nvPr>
        </p:nvSpPr>
        <p:spPr>
          <a:xfrm>
            <a:off x="3692525" y="1766570"/>
            <a:ext cx="8738870" cy="1706245"/>
          </a:xfrm>
          <a:prstGeom prst="rect">
            <a:avLst/>
          </a:prstGeom>
          <a:noFill/>
        </p:spPr>
        <p:txBody>
          <a:bodyPr wrap="square" rtlCol="0">
            <a:normAutofit lnSpcReduction="10000"/>
          </a:bodyPr>
          <a:lstStyle>
            <a:defPPr>
              <a:defRPr lang="zh-CN"/>
            </a:defPPr>
            <a:lvl1pPr indent="0" fontAlgn="auto">
              <a:lnSpc>
                <a:spcPct val="140000"/>
              </a:lnSpc>
              <a:spcBef>
                <a:spcPts val="0"/>
              </a:spcBef>
              <a:spcAft>
                <a:spcPts val="1000"/>
              </a:spcAft>
              <a:buFont typeface="Wingdings" panose="05000000000000000000" charset="0"/>
              <a:buNone/>
              <a:defRPr sz="1600">
                <a:solidFill>
                  <a:schemeClr val="tx1">
                    <a:lumMod val="65000"/>
                    <a:lumOff val="35000"/>
                  </a:schemeClr>
                </a:solidFill>
                <a:uFillTx/>
                <a:latin typeface="Arial" panose="020B0604020202020204" pitchFamily="34" charset="0"/>
                <a:ea typeface="微软雅黑" panose="020B0503020204020204" pitchFamily="34" charset="-122"/>
              </a:defRPr>
            </a:lvl1pPr>
          </a:lstStyle>
          <a:p>
            <a:pPr>
              <a:lnSpc>
                <a:spcPct val="130000"/>
              </a:lnSpc>
            </a:pPr>
            <a:r>
              <a:rPr lang="zh-CN" altLang="en-US" dirty="0">
                <a:sym typeface="Arial" panose="020B0604020202020204" pitchFamily="34" charset="0"/>
              </a:rPr>
              <a:t>对作品进行公示，并在首页中进行作品展示</a:t>
            </a:r>
            <a:endParaRPr lang="zh-CN" altLang="en-US" dirty="0">
              <a:solidFill>
                <a:srgbClr val="FF0000"/>
              </a:solidFill>
              <a:sym typeface="Arial" panose="020B0604020202020204" pitchFamily="34" charset="0"/>
            </a:endParaRPr>
          </a:p>
        </p:txBody>
      </p:sp>
    </p:spTree>
    <p:custDataLst>
      <p:tags r:id="rId4"/>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826000" y="3244850"/>
            <a:ext cx="2540000" cy="368300"/>
          </a:xfrm>
          <a:prstGeom prst="rect">
            <a:avLst/>
          </a:prstGeom>
          <a:noFill/>
        </p:spPr>
        <p:txBody>
          <a:bodyPr wrap="square" rtlCol="0" anchor="t">
            <a:spAutoFit/>
          </a:bodyPr>
          <a:p>
            <a:r>
              <a:rPr lang="zh-CN" altLang="en-US"/>
              <a:t> </a:t>
            </a:r>
            <a:endParaRPr lang="zh-CN" altLang="en-US"/>
          </a:p>
        </p:txBody>
      </p:sp>
      <p:sp>
        <p:nvSpPr>
          <p:cNvPr id="3" name="文本框 2"/>
          <p:cNvSpPr txBox="1"/>
          <p:nvPr/>
        </p:nvSpPr>
        <p:spPr>
          <a:xfrm>
            <a:off x="4826000" y="3244850"/>
            <a:ext cx="2540000" cy="368300"/>
          </a:xfrm>
          <a:prstGeom prst="rect">
            <a:avLst/>
          </a:prstGeom>
          <a:noFill/>
        </p:spPr>
        <p:txBody>
          <a:bodyPr wrap="square" rtlCol="0" anchor="t">
            <a:spAutoFit/>
          </a:bodyPr>
          <a:p>
            <a:r>
              <a:rPr lang="zh-CN" altLang="en-US"/>
              <a:t> </a:t>
            </a:r>
            <a:endParaRPr lang="zh-CN" altLang="en-US"/>
          </a:p>
        </p:txBody>
      </p:sp>
      <p:sp>
        <p:nvSpPr>
          <p:cNvPr id="4" name="文本框 3"/>
          <p:cNvSpPr txBox="1"/>
          <p:nvPr/>
        </p:nvSpPr>
        <p:spPr>
          <a:xfrm>
            <a:off x="4826000" y="3244850"/>
            <a:ext cx="2540000" cy="368300"/>
          </a:xfrm>
          <a:prstGeom prst="rect">
            <a:avLst/>
          </a:prstGeom>
          <a:noFill/>
        </p:spPr>
        <p:txBody>
          <a:bodyPr wrap="square" rtlCol="0" anchor="t">
            <a:spAutoFit/>
          </a:bodyPr>
          <a:p>
            <a:r>
              <a:rPr lang="zh-CN" altLang="en-US"/>
              <a:t> </a:t>
            </a:r>
            <a:endParaRPr lang="zh-CN" altLang="en-US"/>
          </a:p>
        </p:txBody>
      </p:sp>
      <p:pic>
        <p:nvPicPr>
          <p:cNvPr id="5" name="图片 4" descr="2021.03.24_蒋程鑫"/>
          <p:cNvPicPr>
            <a:picLocks noChangeAspect="1"/>
          </p:cNvPicPr>
          <p:nvPr/>
        </p:nvPicPr>
        <p:blipFill>
          <a:blip r:embed="rId1"/>
          <a:srcRect l="603" t="16957" b="9521"/>
          <a:stretch>
            <a:fillRect/>
          </a:stretch>
        </p:blipFill>
        <p:spPr>
          <a:xfrm>
            <a:off x="417830" y="1067435"/>
            <a:ext cx="9939020" cy="3157855"/>
          </a:xfrm>
          <a:prstGeom prst="rect">
            <a:avLst/>
          </a:prstGeom>
          <a:ln>
            <a:solidFill>
              <a:schemeClr val="bg1">
                <a:lumMod val="65000"/>
              </a:schemeClr>
            </a:solidFill>
          </a:ln>
        </p:spPr>
      </p:pic>
      <p:sp>
        <p:nvSpPr>
          <p:cNvPr id="9" name="文本框 8"/>
          <p:cNvSpPr txBox="1"/>
          <p:nvPr>
            <p:custDataLst>
              <p:tags r:id="rId2"/>
            </p:custDataLst>
          </p:nvPr>
        </p:nvSpPr>
        <p:spPr>
          <a:xfrm>
            <a:off x="417830" y="4462780"/>
            <a:ext cx="8738870" cy="1706245"/>
          </a:xfrm>
          <a:prstGeom prst="rect">
            <a:avLst/>
          </a:prstGeom>
          <a:noFill/>
        </p:spPr>
        <p:txBody>
          <a:bodyPr wrap="square" rtlCol="0">
            <a:normAutofit lnSpcReduction="10000"/>
          </a:bodyPr>
          <a:lstStyle>
            <a:defPPr>
              <a:defRPr lang="zh-CN"/>
            </a:defPPr>
            <a:lvl1pPr indent="0" fontAlgn="auto">
              <a:lnSpc>
                <a:spcPct val="140000"/>
              </a:lnSpc>
              <a:spcBef>
                <a:spcPts val="0"/>
              </a:spcBef>
              <a:spcAft>
                <a:spcPts val="1000"/>
              </a:spcAft>
              <a:buFont typeface="Wingdings" panose="05000000000000000000" charset="0"/>
              <a:buNone/>
              <a:defRPr sz="1600">
                <a:solidFill>
                  <a:schemeClr val="tx1">
                    <a:lumMod val="65000"/>
                    <a:lumOff val="35000"/>
                  </a:schemeClr>
                </a:solidFill>
                <a:uFillTx/>
                <a:latin typeface="Arial" panose="020B0604020202020204" pitchFamily="34" charset="0"/>
                <a:ea typeface="微软雅黑" panose="020B0503020204020204" pitchFamily="34" charset="-122"/>
              </a:defRPr>
            </a:lvl1pPr>
          </a:lstStyle>
          <a:p>
            <a:pPr>
              <a:lnSpc>
                <a:spcPct val="130000"/>
              </a:lnSpc>
            </a:pPr>
            <a:r>
              <a:rPr lang="zh-CN" altLang="en-US" dirty="0">
                <a:sym typeface="Arial" panose="020B0604020202020204" pitchFamily="34" charset="0"/>
              </a:rPr>
              <a:t>使用省级管理员账号在作品管理页面对作品进行公示或取消展示操作</a:t>
            </a:r>
            <a:endParaRPr lang="zh-CN" altLang="en-US" dirty="0">
              <a:solidFill>
                <a:srgbClr val="FF0000"/>
              </a:solidFill>
              <a:sym typeface="Arial" panose="020B0604020202020204" pitchFamily="34" charset="0"/>
            </a:endParaRPr>
          </a:p>
        </p:txBody>
      </p:sp>
      <p:sp>
        <p:nvSpPr>
          <p:cNvPr id="16" name="矩形 15"/>
          <p:cNvSpPr/>
          <p:nvPr/>
        </p:nvSpPr>
        <p:spPr>
          <a:xfrm>
            <a:off x="8832850" y="3048635"/>
            <a:ext cx="671830" cy="31750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8832850" y="3366135"/>
            <a:ext cx="671830" cy="31750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2021.03.24_蒋程鑫"/>
          <p:cNvPicPr>
            <a:picLocks noChangeAspect="1"/>
          </p:cNvPicPr>
          <p:nvPr/>
        </p:nvPicPr>
        <p:blipFill>
          <a:blip r:embed="rId1"/>
          <a:srcRect t="48250" r="25114"/>
          <a:stretch>
            <a:fillRect/>
          </a:stretch>
        </p:blipFill>
        <p:spPr>
          <a:xfrm>
            <a:off x="407670" y="464185"/>
            <a:ext cx="7532370" cy="2901950"/>
          </a:xfrm>
          <a:prstGeom prst="rect">
            <a:avLst/>
          </a:prstGeom>
          <a:ln>
            <a:solidFill>
              <a:schemeClr val="bg1">
                <a:lumMod val="65000"/>
              </a:schemeClr>
            </a:solidFill>
          </a:ln>
        </p:spPr>
      </p:pic>
      <p:sp>
        <p:nvSpPr>
          <p:cNvPr id="9" name="文本框 8"/>
          <p:cNvSpPr txBox="1"/>
          <p:nvPr>
            <p:custDataLst>
              <p:tags r:id="rId2"/>
            </p:custDataLst>
          </p:nvPr>
        </p:nvSpPr>
        <p:spPr>
          <a:xfrm>
            <a:off x="407670" y="3973830"/>
            <a:ext cx="8738870" cy="1706245"/>
          </a:xfrm>
          <a:prstGeom prst="rect">
            <a:avLst/>
          </a:prstGeom>
          <a:noFill/>
        </p:spPr>
        <p:txBody>
          <a:bodyPr wrap="square" rtlCol="0">
            <a:normAutofit lnSpcReduction="10000"/>
          </a:bodyPr>
          <a:lstStyle>
            <a:defPPr>
              <a:defRPr lang="zh-CN"/>
            </a:defPPr>
            <a:lvl1pPr indent="0" fontAlgn="auto">
              <a:lnSpc>
                <a:spcPct val="140000"/>
              </a:lnSpc>
              <a:spcBef>
                <a:spcPts val="0"/>
              </a:spcBef>
              <a:spcAft>
                <a:spcPts val="1000"/>
              </a:spcAft>
              <a:buFont typeface="Wingdings" panose="05000000000000000000" charset="0"/>
              <a:buNone/>
              <a:defRPr sz="1600">
                <a:solidFill>
                  <a:schemeClr val="tx1">
                    <a:lumMod val="65000"/>
                    <a:lumOff val="35000"/>
                  </a:schemeClr>
                </a:solidFill>
                <a:uFillTx/>
                <a:latin typeface="Arial" panose="020B0604020202020204" pitchFamily="34" charset="0"/>
                <a:ea typeface="微软雅黑" panose="020B0503020204020204" pitchFamily="34" charset="-122"/>
              </a:defRPr>
            </a:lvl1pPr>
          </a:lstStyle>
          <a:p>
            <a:pPr>
              <a:lnSpc>
                <a:spcPct val="130000"/>
              </a:lnSpc>
            </a:pPr>
            <a:r>
              <a:rPr lang="zh-CN" altLang="en-US" dirty="0">
                <a:sym typeface="Arial" panose="020B0604020202020204" pitchFamily="34" charset="0"/>
              </a:rPr>
              <a:t>进行公示的作品将在赛事首页中进行作品展示</a:t>
            </a:r>
            <a:endParaRPr lang="zh-CN" altLang="en-US" dirty="0">
              <a:solidFill>
                <a:srgbClr val="FF0000"/>
              </a:solidFill>
              <a:sym typeface="Arial" panose="020B0604020202020204" pitchFamily="34" charset="0"/>
            </a:endParaRPr>
          </a:p>
        </p:txBody>
      </p:sp>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normAutofit/>
          </a:bodyPr>
          <a:lstStyle/>
          <a:p>
            <a:r>
              <a:rPr lang="zh-CN" altLang="en-US" dirty="0">
                <a:sym typeface="Arial" panose="020B0604020202020204" pitchFamily="34" charset="0"/>
              </a:rPr>
              <a:t>感谢</a:t>
            </a:r>
            <a:endParaRPr lang="zh-CN" altLang="en-US" dirty="0">
              <a:sym typeface="Arial" panose="020B0604020202020204" pitchFamily="34" charset="0"/>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custDataLst>
              <p:tags r:id="rId1"/>
            </p:custDataLst>
          </p:nvPr>
        </p:nvSpPr>
        <p:spPr>
          <a:xfrm>
            <a:off x="5768975" y="1936113"/>
            <a:ext cx="958850" cy="768350"/>
          </a:xfrm>
          <a:prstGeom prst="rect">
            <a:avLst/>
          </a:prstGeom>
          <a:noFill/>
        </p:spPr>
        <p:txBody>
          <a:bodyPr wrap="square" rtlCol="0">
            <a:normAutofit/>
          </a:bodyPr>
          <a:lstStyle/>
          <a:p>
            <a:r>
              <a:rPr lang="en-US" altLang="zh-CN" sz="4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01.</a:t>
            </a:r>
            <a:endParaRPr lang="en-US" altLang="zh-CN" sz="4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8" name="文本框 17"/>
          <p:cNvSpPr txBox="1"/>
          <p:nvPr>
            <p:custDataLst>
              <p:tags r:id="rId2"/>
            </p:custDataLst>
          </p:nvPr>
        </p:nvSpPr>
        <p:spPr>
          <a:xfrm>
            <a:off x="6878955" y="1936113"/>
            <a:ext cx="4246245" cy="770400"/>
          </a:xfrm>
          <a:prstGeom prst="rect">
            <a:avLst/>
          </a:prstGeom>
          <a:noFill/>
        </p:spPr>
        <p:txBody>
          <a:bodyPr wrap="square" bIns="46990" rtlCol="0" anchor="ctr" anchorCtr="0">
            <a:normAutofit/>
          </a:bodyPr>
          <a:lstStyle/>
          <a:p>
            <a:pPr fontAlgn="auto">
              <a:lnSpc>
                <a:spcPct val="120000"/>
              </a:lnSpc>
            </a:pPr>
            <a:r>
              <a:rPr lang="zh-CN" altLang="en-US" sz="2000" dirty="0">
                <a:solidFill>
                  <a:schemeClr val="tx1">
                    <a:lumMod val="65000"/>
                    <a:lumOff val="35000"/>
                  </a:scheme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赛事首页</a:t>
            </a:r>
            <a:endParaRPr lang="zh-CN" altLang="en-US" sz="2000" dirty="0">
              <a:solidFill>
                <a:schemeClr val="tx1">
                  <a:lumMod val="65000"/>
                  <a:lumOff val="35000"/>
                </a:scheme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26" name="文本框 25"/>
          <p:cNvSpPr txBox="1"/>
          <p:nvPr>
            <p:custDataLst>
              <p:tags r:id="rId3"/>
            </p:custDataLst>
          </p:nvPr>
        </p:nvSpPr>
        <p:spPr>
          <a:xfrm>
            <a:off x="5768975" y="2948305"/>
            <a:ext cx="958850" cy="768350"/>
          </a:xfrm>
          <a:prstGeom prst="rect">
            <a:avLst/>
          </a:prstGeom>
          <a:noFill/>
        </p:spPr>
        <p:txBody>
          <a:bodyPr wrap="square" rtlCol="0">
            <a:normAutofit/>
          </a:bodyPr>
          <a:lstStyle/>
          <a:p>
            <a:r>
              <a:rPr lang="en-US" altLang="zh-CN" sz="4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02.</a:t>
            </a:r>
            <a:endParaRPr lang="en-US" altLang="zh-CN" sz="4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9" name="文本框 28"/>
          <p:cNvSpPr txBox="1"/>
          <p:nvPr>
            <p:custDataLst>
              <p:tags r:id="rId4"/>
            </p:custDataLst>
          </p:nvPr>
        </p:nvSpPr>
        <p:spPr>
          <a:xfrm>
            <a:off x="5768975" y="3960494"/>
            <a:ext cx="958850" cy="768350"/>
          </a:xfrm>
          <a:prstGeom prst="rect">
            <a:avLst/>
          </a:prstGeom>
          <a:noFill/>
        </p:spPr>
        <p:txBody>
          <a:bodyPr wrap="square" rtlCol="0">
            <a:normAutofit/>
          </a:bodyPr>
          <a:lstStyle/>
          <a:p>
            <a:r>
              <a:rPr lang="en-US" altLang="zh-CN" sz="4400" b="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03.</a:t>
            </a:r>
            <a:endParaRPr lang="en-US" altLang="zh-CN" sz="4400" b="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38" name="直接连接符 37"/>
          <p:cNvCxnSpPr/>
          <p:nvPr>
            <p:custDataLst>
              <p:tags r:id="rId5"/>
            </p:custDataLst>
          </p:nvPr>
        </p:nvCxnSpPr>
        <p:spPr>
          <a:xfrm>
            <a:off x="5876925" y="1515110"/>
            <a:ext cx="5248275" cy="0"/>
          </a:xfrm>
          <a:prstGeom prst="line">
            <a:avLst/>
          </a:prstGeom>
          <a:l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矩形 15"/>
          <p:cNvSpPr/>
          <p:nvPr>
            <p:custDataLst>
              <p:tags r:id="rId6"/>
            </p:custDataLst>
          </p:nvPr>
        </p:nvSpPr>
        <p:spPr>
          <a:xfrm>
            <a:off x="3119755" y="1353820"/>
            <a:ext cx="76200" cy="193230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文本框 18"/>
          <p:cNvSpPr txBox="1"/>
          <p:nvPr>
            <p:custDataLst>
              <p:tags r:id="rId7"/>
            </p:custDataLst>
          </p:nvPr>
        </p:nvSpPr>
        <p:spPr>
          <a:xfrm>
            <a:off x="6878955" y="2946400"/>
            <a:ext cx="4246245" cy="770400"/>
          </a:xfrm>
          <a:prstGeom prst="rect">
            <a:avLst/>
          </a:prstGeom>
          <a:noFill/>
        </p:spPr>
        <p:txBody>
          <a:bodyPr wrap="square" bIns="46990" rtlCol="0" anchor="ctr" anchorCtr="0">
            <a:normAutofit/>
          </a:bodyPr>
          <a:lstStyle/>
          <a:p>
            <a:pPr fontAlgn="auto">
              <a:lnSpc>
                <a:spcPct val="120000"/>
              </a:lnSpc>
            </a:pPr>
            <a:r>
              <a:rPr lang="zh-CN" altLang="en-US" sz="2000" dirty="0">
                <a:solidFill>
                  <a:schemeClr val="tx1">
                    <a:lumMod val="65000"/>
                    <a:lumOff val="35000"/>
                  </a:scheme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参赛者</a:t>
            </a:r>
            <a:endParaRPr lang="zh-CN" altLang="en-US" sz="2000" dirty="0">
              <a:solidFill>
                <a:schemeClr val="tx1">
                  <a:lumMod val="65000"/>
                  <a:lumOff val="35000"/>
                </a:scheme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20" name="文本框 19"/>
          <p:cNvSpPr txBox="1"/>
          <p:nvPr>
            <p:custDataLst>
              <p:tags r:id="rId8"/>
            </p:custDataLst>
          </p:nvPr>
        </p:nvSpPr>
        <p:spPr>
          <a:xfrm>
            <a:off x="6878955" y="3960494"/>
            <a:ext cx="4246245" cy="770400"/>
          </a:xfrm>
          <a:prstGeom prst="rect">
            <a:avLst/>
          </a:prstGeom>
          <a:noFill/>
        </p:spPr>
        <p:txBody>
          <a:bodyPr wrap="square" bIns="46990" rtlCol="0" anchor="ctr" anchorCtr="0">
            <a:normAutofit/>
          </a:bodyPr>
          <a:lstStyle/>
          <a:p>
            <a:pPr fontAlgn="auto">
              <a:lnSpc>
                <a:spcPct val="120000"/>
              </a:lnSpc>
            </a:pPr>
            <a:r>
              <a:rPr lang="zh-CN" altLang="en-US" sz="2000" dirty="0">
                <a:solidFill>
                  <a:schemeClr val="tx1">
                    <a:lumMod val="65000"/>
                    <a:lumOff val="35000"/>
                  </a:scheme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赛事管理员</a:t>
            </a:r>
            <a:endParaRPr lang="zh-CN" altLang="en-US" sz="2000" dirty="0">
              <a:solidFill>
                <a:schemeClr val="tx1">
                  <a:lumMod val="65000"/>
                  <a:lumOff val="35000"/>
                </a:scheme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6" name="文本框 5"/>
          <p:cNvSpPr txBox="1"/>
          <p:nvPr/>
        </p:nvSpPr>
        <p:spPr>
          <a:xfrm>
            <a:off x="1675130" y="1457325"/>
            <a:ext cx="778510" cy="521970"/>
          </a:xfrm>
          <a:prstGeom prst="rect">
            <a:avLst/>
          </a:prstGeom>
          <a:noFill/>
        </p:spPr>
        <p:txBody>
          <a:bodyPr wrap="square" rtlCol="0">
            <a:spAutoFit/>
          </a:bodyPr>
          <a:p>
            <a:r>
              <a:rPr lang="en-US" altLang="zh-CN" sz="2800" b="1">
                <a:solidFill>
                  <a:schemeClr val="bg2"/>
                </a:solidFill>
                <a:latin typeface="+mn-ea"/>
              </a:rPr>
              <a:t>01</a:t>
            </a:r>
            <a:endParaRPr lang="en-US" altLang="zh-CN" sz="2800" b="1">
              <a:solidFill>
                <a:schemeClr val="bg2"/>
              </a:solidFill>
              <a:latin typeface="+mn-ea"/>
            </a:endParaRPr>
          </a:p>
        </p:txBody>
      </p:sp>
      <p:grpSp>
        <p:nvGrpSpPr>
          <p:cNvPr id="7" name="组合 6"/>
          <p:cNvGrpSpPr/>
          <p:nvPr/>
        </p:nvGrpSpPr>
        <p:grpSpPr>
          <a:xfrm>
            <a:off x="1499870" y="1467485"/>
            <a:ext cx="1129030" cy="1018540"/>
            <a:chOff x="3007" y="3366"/>
            <a:chExt cx="2034" cy="2034"/>
          </a:xfrm>
        </p:grpSpPr>
        <p:sp>
          <p:nvSpPr>
            <p:cNvPr id="3" name="圆角矩形 2"/>
            <p:cNvSpPr/>
            <p:nvPr/>
          </p:nvSpPr>
          <p:spPr>
            <a:xfrm>
              <a:off x="3007" y="3366"/>
              <a:ext cx="2034" cy="2034"/>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p>
              <a:pPr algn="ctr"/>
              <a:endParaRPr lang="zh-CN" altLang="en-US"/>
            </a:p>
          </p:txBody>
        </p:sp>
        <p:sp>
          <p:nvSpPr>
            <p:cNvPr id="4" name="文本框 3"/>
            <p:cNvSpPr txBox="1"/>
            <p:nvPr/>
          </p:nvSpPr>
          <p:spPr>
            <a:xfrm>
              <a:off x="3330" y="3778"/>
              <a:ext cx="1387" cy="1288"/>
            </a:xfrm>
            <a:prstGeom prst="rect">
              <a:avLst/>
            </a:prstGeom>
            <a:noFill/>
            <a:ln>
              <a:solidFill>
                <a:srgbClr val="000000">
                  <a:alpha val="0"/>
                </a:srgbClr>
              </a:solidFill>
            </a:ln>
            <a:extLst>
              <a:ext uri="{909E8E84-426E-40DD-AFC4-6F175D3DCCD1}">
                <a14:hiddenFill xmlns:a14="http://schemas.microsoft.com/office/drawing/2010/main">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14:hiddenFill>
              </a:ext>
            </a:extLst>
          </p:spPr>
          <p:style>
            <a:lnRef idx="1">
              <a:schemeClr val="dk1"/>
            </a:lnRef>
            <a:fillRef idx="2">
              <a:schemeClr val="dk1"/>
            </a:fillRef>
            <a:effectRef idx="1">
              <a:schemeClr val="dk1"/>
            </a:effectRef>
            <a:fontRef idx="minor">
              <a:schemeClr val="dk1"/>
            </a:fontRef>
          </p:style>
          <p:txBody>
            <a:bodyPr wrap="square" rtlCol="0">
              <a:spAutoFit/>
            </a:bodyPr>
            <a:p>
              <a:r>
                <a:rPr lang="en-US" altLang="zh-CN" sz="3600" b="1">
                  <a:solidFill>
                    <a:schemeClr val="bg2"/>
                  </a:solidFill>
                  <a:latin typeface="+mn-ea"/>
                </a:rPr>
                <a:t>01</a:t>
              </a:r>
              <a:endParaRPr lang="en-US" altLang="zh-CN" sz="3600" b="1">
                <a:solidFill>
                  <a:schemeClr val="bg2"/>
                </a:solidFill>
                <a:latin typeface="+mn-ea"/>
              </a:endParaRPr>
            </a:p>
          </p:txBody>
        </p:sp>
      </p:grpSp>
      <p:sp>
        <p:nvSpPr>
          <p:cNvPr id="5" name="文本框 4"/>
          <p:cNvSpPr txBox="1"/>
          <p:nvPr>
            <p:custDataLst>
              <p:tags r:id="rId9"/>
            </p:custDataLst>
          </p:nvPr>
        </p:nvSpPr>
        <p:spPr>
          <a:xfrm>
            <a:off x="1138556" y="2704465"/>
            <a:ext cx="1851660" cy="768350"/>
          </a:xfrm>
          <a:prstGeom prst="rect">
            <a:avLst/>
          </a:prstGeom>
          <a:noFill/>
        </p:spPr>
        <p:txBody>
          <a:bodyPr wrap="square" rtlCol="0">
            <a:normAutofit fontScale="60000"/>
          </a:bodyPr>
          <a:p>
            <a:pPr algn="r"/>
            <a:r>
              <a:rPr lang="zh-CN" altLang="en-US" sz="4400" b="1" spc="3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作品上报</a:t>
            </a:r>
            <a:endParaRPr lang="zh-CN" altLang="en-US" sz="4400" b="1" spc="3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0"/>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342265" y="0"/>
            <a:ext cx="8322310" cy="861060"/>
          </a:xfrm>
          <a:prstGeom prst="rect">
            <a:avLst/>
          </a:prstGeom>
          <a:noFill/>
        </p:spPr>
        <p:txBody>
          <a:bodyPr wrap="square" rtlCol="0" anchor="b" anchorCtr="0">
            <a:normAutofit/>
          </a:bodyPr>
          <a:lstStyle/>
          <a:p>
            <a:pPr algn="l"/>
            <a:r>
              <a:rPr lang="zh-CN" altLang="en-US" sz="3200" b="1" spc="200" dirty="0">
                <a:solidFill>
                  <a:schemeClr val="tx1">
                    <a:lumMod val="85000"/>
                    <a:lumOff val="15000"/>
                  </a:schemeClr>
                </a:solidFill>
                <a:uFillTx/>
                <a:latin typeface="Arial" panose="020B0604020202020204" pitchFamily="34" charset="0"/>
                <a:ea typeface="微软雅黑" panose="020B0503020204020204" pitchFamily="34" charset="-122"/>
                <a:sym typeface="Arial" panose="020B0604020202020204" pitchFamily="34" charset="0"/>
              </a:rPr>
              <a:t>一、赛事首页信息查看</a:t>
            </a:r>
            <a:endParaRPr lang="zh-CN" altLang="en-US" sz="3200" b="1" spc="200" dirty="0">
              <a:solidFill>
                <a:schemeClr val="tx1">
                  <a:lumMod val="85000"/>
                  <a:lumOff val="15000"/>
                </a:schemeClr>
              </a:solidFill>
              <a:uFillTx/>
              <a:latin typeface="Arial" panose="020B0604020202020204" pitchFamily="34" charset="0"/>
              <a:ea typeface="微软雅黑" panose="020B0503020204020204" pitchFamily="34" charset="-122"/>
              <a:sym typeface="Arial" panose="020B0604020202020204" pitchFamily="34" charset="0"/>
            </a:endParaRPr>
          </a:p>
        </p:txBody>
      </p:sp>
      <p:pic>
        <p:nvPicPr>
          <p:cNvPr id="4" name="图片 3"/>
          <p:cNvPicPr>
            <a:picLocks noChangeAspect="1"/>
          </p:cNvPicPr>
          <p:nvPr/>
        </p:nvPicPr>
        <p:blipFill>
          <a:blip r:embed="rId2"/>
          <a:stretch>
            <a:fillRect/>
          </a:stretch>
        </p:blipFill>
        <p:spPr>
          <a:xfrm>
            <a:off x="342265" y="972185"/>
            <a:ext cx="8600440" cy="4407535"/>
          </a:xfrm>
          <a:prstGeom prst="rect">
            <a:avLst/>
          </a:prstGeom>
          <a:ln>
            <a:solidFill>
              <a:schemeClr val="bg2">
                <a:lumMod val="85000"/>
              </a:schemeClr>
            </a:solidFill>
          </a:ln>
        </p:spPr>
      </p:pic>
      <p:grpSp>
        <p:nvGrpSpPr>
          <p:cNvPr id="8" name="组合 7"/>
          <p:cNvGrpSpPr/>
          <p:nvPr/>
        </p:nvGrpSpPr>
        <p:grpSpPr>
          <a:xfrm>
            <a:off x="6313805" y="3228975"/>
            <a:ext cx="326390" cy="368300"/>
            <a:chOff x="9943" y="5085"/>
            <a:chExt cx="514" cy="580"/>
          </a:xfrm>
        </p:grpSpPr>
        <p:sp>
          <p:nvSpPr>
            <p:cNvPr id="5" name="椭圆 4"/>
            <p:cNvSpPr/>
            <p:nvPr/>
          </p:nvSpPr>
          <p:spPr>
            <a:xfrm>
              <a:off x="9943" y="5124"/>
              <a:ext cx="514" cy="51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p>
              <a:pPr algn="ctr"/>
              <a:endParaRPr lang="zh-CN" altLang="en-US" b="1"/>
            </a:p>
          </p:txBody>
        </p:sp>
        <p:sp>
          <p:nvSpPr>
            <p:cNvPr id="7" name="文本框 6"/>
            <p:cNvSpPr txBox="1"/>
            <p:nvPr/>
          </p:nvSpPr>
          <p:spPr>
            <a:xfrm>
              <a:off x="9959" y="5085"/>
              <a:ext cx="337" cy="580"/>
            </a:xfrm>
            <a:prstGeom prst="rect">
              <a:avLst/>
            </a:prstGeom>
            <a:noFill/>
          </p:spPr>
          <p:txBody>
            <a:bodyPr wrap="square" rtlCol="0">
              <a:spAutoFit/>
            </a:bodyPr>
            <a:p>
              <a:r>
                <a:rPr lang="en-US" altLang="zh-CN" b="1">
                  <a:solidFill>
                    <a:schemeClr val="bg2"/>
                  </a:solidFill>
                  <a:latin typeface="微软雅黑" panose="020B0503020204020204" pitchFamily="34" charset="-122"/>
                  <a:ea typeface="微软雅黑" panose="020B0503020204020204" pitchFamily="34" charset="-122"/>
                </a:rPr>
                <a:t>1 </a:t>
              </a:r>
              <a:endParaRPr lang="en-US" altLang="zh-CN" b="1">
                <a:solidFill>
                  <a:schemeClr val="bg2"/>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8183245" y="3777615"/>
            <a:ext cx="326390" cy="368300"/>
            <a:chOff x="9943" y="5085"/>
            <a:chExt cx="514" cy="580"/>
          </a:xfrm>
        </p:grpSpPr>
        <p:sp>
          <p:nvSpPr>
            <p:cNvPr id="10" name="椭圆 9"/>
            <p:cNvSpPr/>
            <p:nvPr/>
          </p:nvSpPr>
          <p:spPr>
            <a:xfrm>
              <a:off x="9943" y="5124"/>
              <a:ext cx="514" cy="51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p>
              <a:pPr algn="ctr"/>
              <a:endParaRPr lang="zh-CN" altLang="en-US"/>
            </a:p>
          </p:txBody>
        </p:sp>
        <p:sp>
          <p:nvSpPr>
            <p:cNvPr id="11" name="文本框 10"/>
            <p:cNvSpPr txBox="1"/>
            <p:nvPr/>
          </p:nvSpPr>
          <p:spPr>
            <a:xfrm>
              <a:off x="9959" y="5085"/>
              <a:ext cx="337" cy="580"/>
            </a:xfrm>
            <a:prstGeom prst="rect">
              <a:avLst/>
            </a:prstGeom>
            <a:noFill/>
          </p:spPr>
          <p:txBody>
            <a:bodyPr wrap="square" rtlCol="0">
              <a:spAutoFit/>
            </a:bodyPr>
            <a:p>
              <a:r>
                <a:rPr lang="en-US" altLang="zh-CN">
                  <a:solidFill>
                    <a:schemeClr val="bg2"/>
                  </a:solidFill>
                  <a:latin typeface="微软雅黑" panose="020B0503020204020204" pitchFamily="34" charset="-122"/>
                  <a:ea typeface="微软雅黑" panose="020B0503020204020204" pitchFamily="34" charset="-122"/>
                </a:rPr>
                <a:t>2 </a:t>
              </a:r>
              <a:endParaRPr lang="en-US" altLang="zh-CN">
                <a:solidFill>
                  <a:schemeClr val="bg2"/>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5280025" y="4420235"/>
            <a:ext cx="326390" cy="368300"/>
            <a:chOff x="9943" y="5085"/>
            <a:chExt cx="514" cy="580"/>
          </a:xfrm>
        </p:grpSpPr>
        <p:sp>
          <p:nvSpPr>
            <p:cNvPr id="13" name="椭圆 12"/>
            <p:cNvSpPr/>
            <p:nvPr/>
          </p:nvSpPr>
          <p:spPr>
            <a:xfrm>
              <a:off x="9943" y="5124"/>
              <a:ext cx="514" cy="51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p>
              <a:pPr algn="ctr"/>
              <a:endParaRPr lang="zh-CN" altLang="en-US"/>
            </a:p>
          </p:txBody>
        </p:sp>
        <p:sp>
          <p:nvSpPr>
            <p:cNvPr id="14" name="文本框 13"/>
            <p:cNvSpPr txBox="1"/>
            <p:nvPr/>
          </p:nvSpPr>
          <p:spPr>
            <a:xfrm>
              <a:off x="9959" y="5085"/>
              <a:ext cx="337" cy="580"/>
            </a:xfrm>
            <a:prstGeom prst="rect">
              <a:avLst/>
            </a:prstGeom>
            <a:noFill/>
          </p:spPr>
          <p:txBody>
            <a:bodyPr wrap="square" rtlCol="0">
              <a:spAutoFit/>
            </a:bodyPr>
            <a:p>
              <a:r>
                <a:rPr lang="en-US" altLang="zh-CN">
                  <a:solidFill>
                    <a:schemeClr val="bg2"/>
                  </a:solidFill>
                  <a:latin typeface="微软雅黑" panose="020B0503020204020204" pitchFamily="34" charset="-122"/>
                  <a:ea typeface="微软雅黑" panose="020B0503020204020204" pitchFamily="34" charset="-122"/>
                </a:rPr>
                <a:t>3 </a:t>
              </a:r>
              <a:endParaRPr lang="en-US" altLang="zh-CN">
                <a:solidFill>
                  <a:schemeClr val="bg2"/>
                </a:solidFill>
                <a:latin typeface="微软雅黑" panose="020B0503020204020204" pitchFamily="34" charset="-122"/>
                <a:ea typeface="微软雅黑" panose="020B0503020204020204" pitchFamily="34" charset="-122"/>
              </a:endParaRPr>
            </a:p>
          </p:txBody>
        </p:sp>
      </p:grpSp>
      <p:sp>
        <p:nvSpPr>
          <p:cNvPr id="28" name="文本框 27"/>
          <p:cNvSpPr txBox="1"/>
          <p:nvPr>
            <p:custDataLst>
              <p:tags r:id="rId3"/>
            </p:custDataLst>
          </p:nvPr>
        </p:nvSpPr>
        <p:spPr>
          <a:xfrm>
            <a:off x="9279255" y="3345815"/>
            <a:ext cx="2548890" cy="1425575"/>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30000"/>
              </a:lnSpc>
              <a:spcBef>
                <a:spcPts val="0"/>
              </a:spcBef>
              <a:spcAft>
                <a:spcPts val="1000"/>
              </a:spcAft>
            </a:pPr>
            <a:r>
              <a:rPr lang="en-US" altLang="zh-CN" sz="1600"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rPr>
              <a:t>1</a:t>
            </a:r>
            <a:r>
              <a:rPr lang="zh-CN" altLang="en-US" sz="1600"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rPr>
              <a:t>、查看赛事名称信息</a:t>
            </a:r>
            <a:endParaRPr lang="zh-CN" altLang="en-US" sz="1600"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endParaRPr>
          </a:p>
          <a:p>
            <a:pPr algn="l" fontAlgn="auto">
              <a:lnSpc>
                <a:spcPct val="130000"/>
              </a:lnSpc>
              <a:spcBef>
                <a:spcPts val="0"/>
              </a:spcBef>
              <a:spcAft>
                <a:spcPts val="1000"/>
              </a:spcAft>
            </a:pPr>
            <a:r>
              <a:rPr lang="en-US" altLang="zh-CN" sz="1600"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rPr>
              <a:t>2</a:t>
            </a:r>
            <a:r>
              <a:rPr lang="zh-CN" altLang="en-US" sz="1600"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rPr>
              <a:t>、查看赛事进行阶段信息</a:t>
            </a:r>
            <a:endParaRPr lang="zh-CN" altLang="en-US" sz="1600"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endParaRPr>
          </a:p>
          <a:p>
            <a:pPr algn="l" fontAlgn="auto">
              <a:lnSpc>
                <a:spcPct val="130000"/>
              </a:lnSpc>
              <a:spcBef>
                <a:spcPts val="0"/>
              </a:spcBef>
              <a:spcAft>
                <a:spcPts val="1000"/>
              </a:spcAft>
            </a:pPr>
            <a:r>
              <a:rPr lang="en-US" altLang="zh-CN" sz="1600"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rPr>
              <a:t>3</a:t>
            </a:r>
            <a:r>
              <a:rPr lang="zh-CN" altLang="en-US" sz="1600"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rPr>
              <a:t>、查看赛事详情信息</a:t>
            </a:r>
            <a:endParaRPr lang="zh-CN" altLang="en-US" sz="1600"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endParaRPr>
          </a:p>
          <a:p>
            <a:pPr algn="l" fontAlgn="auto">
              <a:lnSpc>
                <a:spcPct val="130000"/>
              </a:lnSpc>
              <a:spcBef>
                <a:spcPts val="0"/>
              </a:spcBef>
              <a:spcAft>
                <a:spcPts val="1000"/>
              </a:spcAft>
            </a:pPr>
            <a:endParaRPr lang="zh-CN" altLang="en-US" sz="1600"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endParaRPr>
          </a:p>
        </p:txBody>
      </p:sp>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custDataLst>
              <p:tags r:id="rId1"/>
            </p:custDataLst>
          </p:nvPr>
        </p:nvSpPr>
        <p:spPr>
          <a:xfrm>
            <a:off x="612775" y="4377055"/>
            <a:ext cx="5311140" cy="2059940"/>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30000"/>
              </a:lnSpc>
              <a:spcBef>
                <a:spcPts val="0"/>
              </a:spcBef>
              <a:spcAft>
                <a:spcPts val="1000"/>
              </a:spcAft>
            </a:pPr>
            <a:r>
              <a:rPr lang="en-US" altLang="zh-CN" sz="1600"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rPr>
              <a:t>1</a:t>
            </a:r>
            <a:r>
              <a:rPr lang="zh-CN" altLang="en-US" sz="1600"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rPr>
              <a:t>、点击上传作品，进入个人作品页面</a:t>
            </a:r>
            <a:endParaRPr lang="zh-CN" altLang="en-US" sz="1600"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endParaRPr>
          </a:p>
          <a:p>
            <a:pPr algn="l" fontAlgn="auto">
              <a:lnSpc>
                <a:spcPct val="130000"/>
              </a:lnSpc>
              <a:spcBef>
                <a:spcPts val="0"/>
              </a:spcBef>
              <a:spcAft>
                <a:spcPts val="1000"/>
              </a:spcAft>
            </a:pPr>
            <a:r>
              <a:rPr lang="en-US" altLang="zh-CN" sz="1600"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rPr>
              <a:t>2</a:t>
            </a:r>
            <a:r>
              <a:rPr lang="zh-CN" altLang="en-US" sz="1600"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rPr>
              <a:t>、作品上传，点击【单个上传】进行单个作品上传；点击【批量上传】可进行多个作品的批量上传</a:t>
            </a:r>
            <a:endParaRPr lang="zh-CN" altLang="en-US" sz="1600"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endParaRPr>
          </a:p>
          <a:p>
            <a:pPr algn="l" fontAlgn="auto">
              <a:lnSpc>
                <a:spcPct val="130000"/>
              </a:lnSpc>
              <a:spcBef>
                <a:spcPts val="0"/>
              </a:spcBef>
              <a:spcAft>
                <a:spcPts val="1000"/>
              </a:spcAft>
            </a:pPr>
            <a:r>
              <a:rPr lang="en-US" altLang="zh-CN" sz="1600"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rPr>
              <a:t>3</a:t>
            </a:r>
            <a:r>
              <a:rPr lang="zh-CN" altLang="en-US" sz="1600"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rPr>
              <a:t>、点击切换查看不同状态下的作品信息</a:t>
            </a:r>
            <a:endParaRPr lang="zh-CN" altLang="en-US" sz="1600"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endParaRPr>
          </a:p>
        </p:txBody>
      </p:sp>
      <p:sp>
        <p:nvSpPr>
          <p:cNvPr id="2" name="文本框 1"/>
          <p:cNvSpPr txBox="1"/>
          <p:nvPr>
            <p:custDataLst>
              <p:tags r:id="rId2"/>
            </p:custDataLst>
          </p:nvPr>
        </p:nvSpPr>
        <p:spPr>
          <a:xfrm>
            <a:off x="342265" y="0"/>
            <a:ext cx="8322310" cy="861060"/>
          </a:xfrm>
          <a:prstGeom prst="rect">
            <a:avLst/>
          </a:prstGeom>
          <a:noFill/>
        </p:spPr>
        <p:txBody>
          <a:bodyPr wrap="square" rtlCol="0" anchor="b" anchorCtr="0">
            <a:normAutofit/>
          </a:bodyPr>
          <a:p>
            <a:pPr algn="l"/>
            <a:r>
              <a:rPr lang="zh-CN" altLang="en-US" sz="3200" b="1" spc="200" dirty="0">
                <a:solidFill>
                  <a:schemeClr val="tx1">
                    <a:lumMod val="85000"/>
                    <a:lumOff val="15000"/>
                  </a:schemeClr>
                </a:solidFill>
                <a:uFillTx/>
                <a:latin typeface="Arial" panose="020B0604020202020204" pitchFamily="34" charset="0"/>
                <a:ea typeface="微软雅黑" panose="020B0503020204020204" pitchFamily="34" charset="-122"/>
                <a:sym typeface="Arial" panose="020B0604020202020204" pitchFamily="34" charset="0"/>
              </a:rPr>
              <a:t>二、参赛者</a:t>
            </a:r>
            <a:r>
              <a:rPr lang="en-US" altLang="zh-CN" sz="3200" b="1" spc="200" dirty="0">
                <a:solidFill>
                  <a:schemeClr val="tx1">
                    <a:lumMod val="85000"/>
                    <a:lumOff val="15000"/>
                  </a:schemeClr>
                </a:solidFill>
                <a:uFillTx/>
                <a:latin typeface="Arial" panose="020B0604020202020204" pitchFamily="34" charset="0"/>
                <a:ea typeface="微软雅黑" panose="020B0503020204020204" pitchFamily="34" charset="-122"/>
                <a:sym typeface="Arial" panose="020B0604020202020204" pitchFamily="34" charset="0"/>
              </a:rPr>
              <a:t>——</a:t>
            </a:r>
            <a:r>
              <a:rPr lang="zh-CN" altLang="en-US" sz="3200" b="1" spc="200" dirty="0">
                <a:solidFill>
                  <a:schemeClr val="tx1">
                    <a:lumMod val="85000"/>
                    <a:lumOff val="15000"/>
                  </a:schemeClr>
                </a:solidFill>
                <a:uFillTx/>
                <a:latin typeface="Arial" panose="020B0604020202020204" pitchFamily="34" charset="0"/>
                <a:ea typeface="微软雅黑" panose="020B0503020204020204" pitchFamily="34" charset="-122"/>
                <a:sym typeface="Arial" panose="020B0604020202020204" pitchFamily="34" charset="0"/>
              </a:rPr>
              <a:t>作品信息</a:t>
            </a:r>
            <a:endParaRPr lang="zh-CN" altLang="en-US" sz="3200" b="1" spc="200" dirty="0">
              <a:solidFill>
                <a:schemeClr val="tx1">
                  <a:lumMod val="85000"/>
                  <a:lumOff val="15000"/>
                </a:schemeClr>
              </a:solidFill>
              <a:uFillTx/>
              <a:latin typeface="Arial" panose="020B0604020202020204" pitchFamily="34" charset="0"/>
              <a:ea typeface="微软雅黑" panose="020B0503020204020204" pitchFamily="34" charset="-122"/>
              <a:sym typeface="Arial" panose="020B0604020202020204" pitchFamily="34" charset="0"/>
            </a:endParaRPr>
          </a:p>
        </p:txBody>
      </p:sp>
      <p:pic>
        <p:nvPicPr>
          <p:cNvPr id="3" name="图片 2"/>
          <p:cNvPicPr>
            <a:picLocks noChangeAspect="1"/>
          </p:cNvPicPr>
          <p:nvPr/>
        </p:nvPicPr>
        <p:blipFill>
          <a:blip r:embed="rId3"/>
          <a:srcRect l="76480" t="654" r="1757" b="52494"/>
          <a:stretch>
            <a:fillRect/>
          </a:stretch>
        </p:blipFill>
        <p:spPr>
          <a:xfrm>
            <a:off x="612775" y="861060"/>
            <a:ext cx="2486025" cy="1318260"/>
          </a:xfrm>
          <a:prstGeom prst="rect">
            <a:avLst/>
          </a:prstGeom>
          <a:ln>
            <a:solidFill>
              <a:schemeClr val="bg1">
                <a:lumMod val="85000"/>
              </a:schemeClr>
            </a:solidFill>
          </a:ln>
        </p:spPr>
      </p:pic>
      <p:pic>
        <p:nvPicPr>
          <p:cNvPr id="4" name="图片 3"/>
          <p:cNvPicPr>
            <a:picLocks noChangeAspect="1"/>
          </p:cNvPicPr>
          <p:nvPr/>
        </p:nvPicPr>
        <p:blipFill>
          <a:blip r:embed="rId4"/>
          <a:srcRect b="36605"/>
          <a:stretch>
            <a:fillRect/>
          </a:stretch>
        </p:blipFill>
        <p:spPr>
          <a:xfrm>
            <a:off x="612775" y="2179320"/>
            <a:ext cx="9869805" cy="2091690"/>
          </a:xfrm>
          <a:prstGeom prst="rect">
            <a:avLst/>
          </a:prstGeom>
          <a:ln>
            <a:solidFill>
              <a:schemeClr val="bg1">
                <a:lumMod val="85000"/>
              </a:schemeClr>
            </a:solidFill>
          </a:ln>
        </p:spPr>
      </p:pic>
      <p:sp>
        <p:nvSpPr>
          <p:cNvPr id="7" name="矩形 6"/>
          <p:cNvSpPr/>
          <p:nvPr/>
        </p:nvSpPr>
        <p:spPr>
          <a:xfrm>
            <a:off x="8706485" y="2899410"/>
            <a:ext cx="1428115" cy="528955"/>
          </a:xfrm>
          <a:prstGeom prst="rect">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8" name="组合 7"/>
          <p:cNvGrpSpPr/>
          <p:nvPr/>
        </p:nvGrpSpPr>
        <p:grpSpPr>
          <a:xfrm>
            <a:off x="3318510" y="1286939"/>
            <a:ext cx="466090" cy="465950"/>
            <a:chOff x="9943" y="5124"/>
            <a:chExt cx="514" cy="514"/>
          </a:xfrm>
        </p:grpSpPr>
        <p:sp>
          <p:nvSpPr>
            <p:cNvPr id="9" name="椭圆 8"/>
            <p:cNvSpPr/>
            <p:nvPr/>
          </p:nvSpPr>
          <p:spPr>
            <a:xfrm>
              <a:off x="9943" y="5124"/>
              <a:ext cx="514" cy="51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p>
              <a:pPr algn="ctr"/>
              <a:endParaRPr lang="zh-CN" altLang="en-US" b="1"/>
            </a:p>
          </p:txBody>
        </p:sp>
        <p:sp>
          <p:nvSpPr>
            <p:cNvPr id="10" name="文本框 9"/>
            <p:cNvSpPr txBox="1"/>
            <p:nvPr/>
          </p:nvSpPr>
          <p:spPr>
            <a:xfrm>
              <a:off x="10032" y="5178"/>
              <a:ext cx="337" cy="406"/>
            </a:xfrm>
            <a:prstGeom prst="rect">
              <a:avLst/>
            </a:prstGeom>
            <a:noFill/>
          </p:spPr>
          <p:txBody>
            <a:bodyPr wrap="square" rtlCol="0">
              <a:spAutoFit/>
            </a:bodyPr>
            <a:p>
              <a:r>
                <a:rPr lang="en-US" altLang="zh-CN" b="1">
                  <a:solidFill>
                    <a:schemeClr val="bg2"/>
                  </a:solidFill>
                  <a:latin typeface="微软雅黑" panose="020B0503020204020204" pitchFamily="34" charset="-122"/>
                  <a:ea typeface="微软雅黑" panose="020B0503020204020204" pitchFamily="34" charset="-122"/>
                </a:rPr>
                <a:t>1 </a:t>
              </a:r>
              <a:endParaRPr lang="en-US" altLang="zh-CN" b="1">
                <a:solidFill>
                  <a:schemeClr val="bg2"/>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10344785" y="2899204"/>
            <a:ext cx="466090" cy="465950"/>
            <a:chOff x="9943" y="5124"/>
            <a:chExt cx="514" cy="514"/>
          </a:xfrm>
        </p:grpSpPr>
        <p:sp>
          <p:nvSpPr>
            <p:cNvPr id="12" name="椭圆 11"/>
            <p:cNvSpPr/>
            <p:nvPr/>
          </p:nvSpPr>
          <p:spPr>
            <a:xfrm>
              <a:off x="9943" y="5124"/>
              <a:ext cx="514" cy="51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p>
              <a:pPr algn="ctr"/>
              <a:endParaRPr lang="zh-CN" altLang="en-US" b="1"/>
            </a:p>
          </p:txBody>
        </p:sp>
        <p:sp>
          <p:nvSpPr>
            <p:cNvPr id="13" name="文本框 12"/>
            <p:cNvSpPr txBox="1"/>
            <p:nvPr/>
          </p:nvSpPr>
          <p:spPr>
            <a:xfrm>
              <a:off x="10032" y="5178"/>
              <a:ext cx="337" cy="406"/>
            </a:xfrm>
            <a:prstGeom prst="rect">
              <a:avLst/>
            </a:prstGeom>
            <a:noFill/>
          </p:spPr>
          <p:txBody>
            <a:bodyPr wrap="square" rtlCol="0">
              <a:spAutoFit/>
            </a:bodyPr>
            <a:p>
              <a:r>
                <a:rPr lang="en-US" altLang="zh-CN" b="1">
                  <a:solidFill>
                    <a:schemeClr val="bg2"/>
                  </a:solidFill>
                  <a:latin typeface="微软雅黑" panose="020B0503020204020204" pitchFamily="34" charset="-122"/>
                  <a:ea typeface="微软雅黑" panose="020B0503020204020204" pitchFamily="34" charset="-122"/>
                </a:rPr>
                <a:t>2 </a:t>
              </a:r>
              <a:endParaRPr lang="en-US" altLang="zh-CN" b="1">
                <a:solidFill>
                  <a:schemeClr val="bg2"/>
                </a:solidFill>
                <a:latin typeface="微软雅黑" panose="020B0503020204020204" pitchFamily="34" charset="-122"/>
                <a:ea typeface="微软雅黑" panose="020B0503020204020204" pitchFamily="34" charset="-122"/>
              </a:endParaRPr>
            </a:p>
          </p:txBody>
        </p:sp>
      </p:grpSp>
      <p:sp>
        <p:nvSpPr>
          <p:cNvPr id="14" name="矩形 13"/>
          <p:cNvSpPr/>
          <p:nvPr/>
        </p:nvSpPr>
        <p:spPr>
          <a:xfrm>
            <a:off x="738505" y="2899410"/>
            <a:ext cx="2666365" cy="466090"/>
          </a:xfrm>
          <a:prstGeom prst="rect">
            <a:avLst/>
          </a:prstGeom>
          <a:noFill/>
          <a:ln w="19050">
            <a:solidFill>
              <a:schemeClr val="accent6"/>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grpSp>
        <p:nvGrpSpPr>
          <p:cNvPr id="15" name="组合 14"/>
          <p:cNvGrpSpPr/>
          <p:nvPr/>
        </p:nvGrpSpPr>
        <p:grpSpPr>
          <a:xfrm>
            <a:off x="3624580" y="2899204"/>
            <a:ext cx="466090" cy="465950"/>
            <a:chOff x="9943" y="5124"/>
            <a:chExt cx="514" cy="514"/>
          </a:xfrm>
        </p:grpSpPr>
        <p:sp>
          <p:nvSpPr>
            <p:cNvPr id="16" name="椭圆 15"/>
            <p:cNvSpPr/>
            <p:nvPr/>
          </p:nvSpPr>
          <p:spPr>
            <a:xfrm>
              <a:off x="9943" y="5124"/>
              <a:ext cx="514" cy="51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p>
              <a:pPr algn="ctr"/>
              <a:endParaRPr lang="zh-CN" altLang="en-US" b="1"/>
            </a:p>
          </p:txBody>
        </p:sp>
        <p:sp>
          <p:nvSpPr>
            <p:cNvPr id="19" name="文本框 18"/>
            <p:cNvSpPr txBox="1"/>
            <p:nvPr/>
          </p:nvSpPr>
          <p:spPr>
            <a:xfrm>
              <a:off x="10032" y="5178"/>
              <a:ext cx="337" cy="406"/>
            </a:xfrm>
            <a:prstGeom prst="rect">
              <a:avLst/>
            </a:prstGeom>
            <a:noFill/>
          </p:spPr>
          <p:txBody>
            <a:bodyPr wrap="square" rtlCol="0">
              <a:spAutoFit/>
            </a:bodyPr>
            <a:p>
              <a:r>
                <a:rPr lang="en-US" altLang="zh-CN" b="1">
                  <a:solidFill>
                    <a:schemeClr val="bg2"/>
                  </a:solidFill>
                  <a:latin typeface="微软雅黑" panose="020B0503020204020204" pitchFamily="34" charset="-122"/>
                  <a:ea typeface="微软雅黑" panose="020B0503020204020204" pitchFamily="34" charset="-122"/>
                </a:rPr>
                <a:t>3 </a:t>
              </a:r>
              <a:endParaRPr lang="en-US" altLang="zh-CN" b="1">
                <a:solidFill>
                  <a:schemeClr val="bg2"/>
                </a:solidFill>
                <a:latin typeface="微软雅黑" panose="020B0503020204020204" pitchFamily="34" charset="-122"/>
                <a:ea typeface="微软雅黑" panose="020B0503020204020204" pitchFamily="34" charset="-122"/>
              </a:endParaRPr>
            </a:p>
          </p:txBody>
        </p:sp>
      </p:grpSp>
    </p:spTree>
    <p:custDataLst>
      <p:tags r:id="rId5"/>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288290" y="860425"/>
            <a:ext cx="8430260" cy="5998210"/>
          </a:xfrm>
          <a:prstGeom prst="rect">
            <a:avLst/>
          </a:prstGeom>
          <a:ln>
            <a:solidFill>
              <a:schemeClr val="bg1">
                <a:lumMod val="85000"/>
              </a:schemeClr>
            </a:solidFill>
          </a:ln>
        </p:spPr>
      </p:pic>
      <p:sp>
        <p:nvSpPr>
          <p:cNvPr id="3" name="文本框 2"/>
          <p:cNvSpPr txBox="1"/>
          <p:nvPr>
            <p:custDataLst>
              <p:tags r:id="rId2"/>
            </p:custDataLst>
          </p:nvPr>
        </p:nvSpPr>
        <p:spPr>
          <a:xfrm>
            <a:off x="342265" y="0"/>
            <a:ext cx="8322310" cy="861060"/>
          </a:xfrm>
          <a:prstGeom prst="rect">
            <a:avLst/>
          </a:prstGeom>
          <a:noFill/>
        </p:spPr>
        <p:txBody>
          <a:bodyPr wrap="square" rtlCol="0" anchor="b" anchorCtr="0">
            <a:normAutofit/>
          </a:bodyPr>
          <a:p>
            <a:pPr algn="l"/>
            <a:r>
              <a:rPr lang="zh-CN" altLang="en-US" sz="3200" b="1" spc="200" dirty="0">
                <a:solidFill>
                  <a:schemeClr val="tx1">
                    <a:lumMod val="85000"/>
                    <a:lumOff val="15000"/>
                  </a:schemeClr>
                </a:solidFill>
                <a:uFillTx/>
                <a:latin typeface="Arial" panose="020B0604020202020204" pitchFamily="34" charset="0"/>
                <a:ea typeface="微软雅黑" panose="020B0503020204020204" pitchFamily="34" charset="-122"/>
                <a:sym typeface="Arial" panose="020B0604020202020204" pitchFamily="34" charset="0"/>
              </a:rPr>
              <a:t>二、参赛者</a:t>
            </a:r>
            <a:r>
              <a:rPr lang="en-US" altLang="zh-CN" sz="3200" b="1" spc="200" dirty="0">
                <a:solidFill>
                  <a:schemeClr val="tx1">
                    <a:lumMod val="85000"/>
                    <a:lumOff val="15000"/>
                  </a:schemeClr>
                </a:solidFill>
                <a:uFillTx/>
                <a:latin typeface="Arial" panose="020B0604020202020204" pitchFamily="34" charset="0"/>
                <a:ea typeface="微软雅黑" panose="020B0503020204020204" pitchFamily="34" charset="-122"/>
                <a:sym typeface="Arial" panose="020B0604020202020204" pitchFamily="34" charset="0"/>
              </a:rPr>
              <a:t>——</a:t>
            </a:r>
            <a:r>
              <a:rPr lang="zh-CN" altLang="en-US" sz="3200" b="1" spc="200" dirty="0">
                <a:solidFill>
                  <a:schemeClr val="tx1">
                    <a:lumMod val="85000"/>
                    <a:lumOff val="15000"/>
                  </a:schemeClr>
                </a:solidFill>
                <a:uFillTx/>
                <a:latin typeface="Arial" panose="020B0604020202020204" pitchFamily="34" charset="0"/>
                <a:ea typeface="微软雅黑" panose="020B0503020204020204" pitchFamily="34" charset="-122"/>
                <a:sym typeface="Arial" panose="020B0604020202020204" pitchFamily="34" charset="0"/>
              </a:rPr>
              <a:t>作品上传</a:t>
            </a:r>
            <a:endParaRPr lang="zh-CN" altLang="en-US" sz="3200" b="1" spc="200" dirty="0">
              <a:solidFill>
                <a:schemeClr val="tx1">
                  <a:lumMod val="85000"/>
                  <a:lumOff val="15000"/>
                </a:schemeClr>
              </a:solidFill>
              <a:uFillTx/>
              <a:latin typeface="Arial" panose="020B0604020202020204" pitchFamily="34" charset="0"/>
              <a:ea typeface="微软雅黑" panose="020B0503020204020204" pitchFamily="34" charset="-122"/>
              <a:sym typeface="Arial" panose="020B0604020202020204" pitchFamily="34" charset="0"/>
            </a:endParaRPr>
          </a:p>
        </p:txBody>
      </p:sp>
      <p:sp>
        <p:nvSpPr>
          <p:cNvPr id="17" name="文本框 16"/>
          <p:cNvSpPr txBox="1"/>
          <p:nvPr>
            <p:custDataLst>
              <p:tags r:id="rId3"/>
            </p:custDataLst>
          </p:nvPr>
        </p:nvSpPr>
        <p:spPr>
          <a:xfrm>
            <a:off x="8957310" y="1490345"/>
            <a:ext cx="2995295" cy="3877310"/>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30000"/>
              </a:lnSpc>
              <a:spcBef>
                <a:spcPts val="0"/>
              </a:spcBef>
              <a:spcAft>
                <a:spcPts val="1000"/>
              </a:spcAft>
            </a:pPr>
            <a:r>
              <a:rPr lang="zh-CN" altLang="en-US" sz="1600"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rPr>
              <a:t>单个作品上传步骤：</a:t>
            </a:r>
            <a:endParaRPr lang="en-US" altLang="zh-CN" sz="1600"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endParaRPr>
          </a:p>
          <a:p>
            <a:pPr algn="l" fontAlgn="auto">
              <a:lnSpc>
                <a:spcPct val="130000"/>
              </a:lnSpc>
              <a:spcBef>
                <a:spcPts val="0"/>
              </a:spcBef>
              <a:spcAft>
                <a:spcPts val="1000"/>
              </a:spcAft>
            </a:pPr>
            <a:r>
              <a:rPr lang="en-US" altLang="zh-CN" sz="1600"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rPr>
              <a:t>1</a:t>
            </a:r>
            <a:r>
              <a:rPr lang="zh-CN" altLang="en-US" sz="1600"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rPr>
              <a:t>、点击</a:t>
            </a:r>
            <a:r>
              <a:rPr lang="zh-CN" altLang="en-US" sz="1600"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rPr>
              <a:t>【单个上传】</a:t>
            </a:r>
            <a:r>
              <a:rPr lang="zh-CN" altLang="en-US" sz="1600"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rPr>
              <a:t>，进入作品上传页面</a:t>
            </a:r>
            <a:endParaRPr lang="zh-CN" altLang="en-US" sz="1600"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endParaRPr>
          </a:p>
          <a:p>
            <a:pPr algn="l" fontAlgn="auto">
              <a:lnSpc>
                <a:spcPct val="130000"/>
              </a:lnSpc>
              <a:spcBef>
                <a:spcPts val="0"/>
              </a:spcBef>
              <a:spcAft>
                <a:spcPts val="1000"/>
              </a:spcAft>
            </a:pPr>
            <a:r>
              <a:rPr lang="en-US" altLang="zh-CN" sz="1600"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rPr>
              <a:t>2</a:t>
            </a:r>
            <a:r>
              <a:rPr lang="zh-CN" altLang="en-US" sz="1600"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rPr>
              <a:t>、根据要求进行赛事信息填写，</a:t>
            </a:r>
            <a:r>
              <a:rPr lang="en-US" altLang="zh-CN" sz="1600" dirty="0">
                <a:solidFill>
                  <a:srgbClr val="FF0000"/>
                </a:solidFill>
                <a:uFillTx/>
                <a:latin typeface="Arial" panose="020B0604020202020204" pitchFamily="34" charset="0"/>
                <a:ea typeface="微软雅黑" panose="020B0503020204020204" pitchFamily="34" charset="-122"/>
                <a:sym typeface="Arial" panose="020B0604020202020204" pitchFamily="34" charset="0"/>
              </a:rPr>
              <a:t>*</a:t>
            </a:r>
            <a:r>
              <a:rPr lang="zh-CN" altLang="en-US" sz="1600" dirty="0">
                <a:solidFill>
                  <a:schemeClr val="tx1"/>
                </a:solidFill>
                <a:uFillTx/>
                <a:latin typeface="Arial" panose="020B0604020202020204" pitchFamily="34" charset="0"/>
                <a:ea typeface="微软雅黑" panose="020B0503020204020204" pitchFamily="34" charset="-122"/>
                <a:sym typeface="Arial" panose="020B0604020202020204" pitchFamily="34" charset="0"/>
              </a:rPr>
              <a:t>为必填信息</a:t>
            </a:r>
            <a:endParaRPr lang="zh-CN" altLang="en-US" sz="1600"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endParaRPr>
          </a:p>
          <a:p>
            <a:pPr algn="l" fontAlgn="auto">
              <a:lnSpc>
                <a:spcPct val="130000"/>
              </a:lnSpc>
              <a:spcBef>
                <a:spcPts val="0"/>
              </a:spcBef>
              <a:spcAft>
                <a:spcPts val="1000"/>
              </a:spcAft>
            </a:pPr>
            <a:r>
              <a:rPr lang="en-US" altLang="zh-CN" sz="1600"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rPr>
              <a:t>3</a:t>
            </a:r>
            <a:r>
              <a:rPr lang="zh-CN" altLang="en-US" sz="1600"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rPr>
              <a:t>、点击【保存】，保存相关作品</a:t>
            </a:r>
            <a:endParaRPr lang="zh-CN" altLang="en-US" sz="1600"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endParaRPr>
          </a:p>
          <a:p>
            <a:pPr algn="l" fontAlgn="auto">
              <a:lnSpc>
                <a:spcPct val="130000"/>
              </a:lnSpc>
              <a:spcBef>
                <a:spcPts val="0"/>
              </a:spcBef>
              <a:spcAft>
                <a:spcPts val="1000"/>
              </a:spcAft>
            </a:pPr>
            <a:r>
              <a:rPr lang="en-US" altLang="zh-CN" sz="1600" dirty="0">
                <a:solidFill>
                  <a:srgbClr val="FF0000"/>
                </a:solidFill>
                <a:uFillTx/>
                <a:latin typeface="Arial" panose="020B0604020202020204" pitchFamily="34" charset="0"/>
                <a:ea typeface="微软雅黑" panose="020B0503020204020204" pitchFamily="34" charset="-122"/>
                <a:sym typeface="Arial" panose="020B0604020202020204" pitchFamily="34" charset="0"/>
              </a:rPr>
              <a:t>ps:</a:t>
            </a:r>
            <a:endParaRPr lang="en-US" altLang="zh-CN" sz="1600" dirty="0">
              <a:solidFill>
                <a:srgbClr val="FF0000"/>
              </a:solidFill>
              <a:uFillTx/>
              <a:latin typeface="Arial" panose="020B0604020202020204" pitchFamily="34" charset="0"/>
              <a:ea typeface="微软雅黑" panose="020B0503020204020204" pitchFamily="34" charset="-122"/>
              <a:sym typeface="Arial" panose="020B0604020202020204" pitchFamily="34" charset="0"/>
            </a:endParaRPr>
          </a:p>
          <a:p>
            <a:pPr marL="285750" indent="-285750" algn="l" fontAlgn="auto">
              <a:lnSpc>
                <a:spcPct val="130000"/>
              </a:lnSpc>
              <a:spcBef>
                <a:spcPts val="0"/>
              </a:spcBef>
              <a:spcAft>
                <a:spcPts val="1000"/>
              </a:spcAft>
              <a:buFont typeface="Arial" panose="020B0604020202020204" pitchFamily="34" charset="0"/>
              <a:buChar char="•"/>
            </a:pPr>
            <a:r>
              <a:rPr lang="zh-CN" altLang="en-US" sz="1600" dirty="0">
                <a:solidFill>
                  <a:srgbClr val="FF0000"/>
                </a:solidFill>
                <a:uFillTx/>
                <a:latin typeface="Arial" panose="020B0604020202020204" pitchFamily="34" charset="0"/>
                <a:ea typeface="微软雅黑" panose="020B0503020204020204" pitchFamily="34" charset="-122"/>
                <a:sym typeface="Arial" panose="020B0604020202020204" pitchFamily="34" charset="0"/>
              </a:rPr>
              <a:t>赛事报名表信息以具体赛事为准</a:t>
            </a:r>
            <a:endParaRPr lang="zh-CN" altLang="en-US" sz="1600" dirty="0">
              <a:solidFill>
                <a:srgbClr val="FF0000"/>
              </a:solidFill>
              <a:uFillTx/>
              <a:latin typeface="Arial" panose="020B0604020202020204" pitchFamily="34" charset="0"/>
              <a:ea typeface="微软雅黑" panose="020B0503020204020204" pitchFamily="34" charset="-122"/>
              <a:sym typeface="Arial" panose="020B0604020202020204" pitchFamily="34" charset="0"/>
            </a:endParaRPr>
          </a:p>
          <a:p>
            <a:pPr marL="285750" indent="-285750" algn="l" fontAlgn="auto">
              <a:lnSpc>
                <a:spcPct val="130000"/>
              </a:lnSpc>
              <a:spcBef>
                <a:spcPts val="0"/>
              </a:spcBef>
              <a:spcAft>
                <a:spcPts val="1000"/>
              </a:spcAft>
              <a:buFont typeface="Arial" panose="020B0604020202020204" pitchFamily="34" charset="0"/>
              <a:buChar char="•"/>
            </a:pPr>
            <a:r>
              <a:rPr lang="zh-CN" altLang="en-US" sz="1600" dirty="0">
                <a:solidFill>
                  <a:srgbClr val="FF0000"/>
                </a:solidFill>
                <a:uFillTx/>
                <a:latin typeface="Arial" panose="020B0604020202020204" pitchFamily="34" charset="0"/>
                <a:ea typeface="微软雅黑" panose="020B0503020204020204" pitchFamily="34" charset="-122"/>
                <a:sym typeface="Arial" panose="020B0604020202020204" pitchFamily="34" charset="0"/>
              </a:rPr>
              <a:t>作品须以压缩包形式上传</a:t>
            </a:r>
            <a:endParaRPr lang="zh-CN" altLang="en-US" sz="1600" dirty="0">
              <a:solidFill>
                <a:srgbClr val="FF0000"/>
              </a:solidFill>
              <a:uFillTx/>
              <a:latin typeface="Arial" panose="020B0604020202020204" pitchFamily="34" charset="0"/>
              <a:ea typeface="微软雅黑" panose="020B0503020204020204" pitchFamily="34" charset="-122"/>
              <a:sym typeface="Arial" panose="020B0604020202020204" pitchFamily="34" charset="0"/>
            </a:endParaRPr>
          </a:p>
        </p:txBody>
      </p:sp>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8521700" y="379095"/>
            <a:ext cx="2998470" cy="6024880"/>
          </a:xfrm>
          <a:prstGeom prst="rect">
            <a:avLst/>
          </a:prstGeom>
          <a:noFill/>
        </p:spPr>
        <p:txBody>
          <a:bodyPr wrap="square" rtlCol="0" anchor="t">
            <a:spAutoFit/>
          </a:bodyPr>
          <a:p>
            <a:pPr algn="l" fontAlgn="auto">
              <a:lnSpc>
                <a:spcPct val="130000"/>
              </a:lnSpc>
              <a:spcBef>
                <a:spcPts val="0"/>
              </a:spcBef>
              <a:spcAft>
                <a:spcPts val="1000"/>
              </a:spcAft>
            </a:pPr>
            <a:r>
              <a:rPr lang="zh-CN" altLang="en-US"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rPr>
              <a:t>多个作品上传步骤：</a:t>
            </a:r>
            <a:endParaRPr lang="en-US" altLang="zh-CN"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endParaRPr>
          </a:p>
          <a:p>
            <a:pPr algn="l" fontAlgn="auto">
              <a:lnSpc>
                <a:spcPct val="130000"/>
              </a:lnSpc>
              <a:spcBef>
                <a:spcPts val="0"/>
              </a:spcBef>
              <a:spcAft>
                <a:spcPts val="1000"/>
              </a:spcAft>
            </a:pPr>
            <a:r>
              <a:rPr lang="en-US" altLang="zh-CN" dirty="0">
                <a:solidFill>
                  <a:schemeClr val="tx2">
                    <a:lumMod val="50000"/>
                    <a:lumOff val="50000"/>
                  </a:schemeClr>
                </a:solidFill>
                <a:uFillTx/>
                <a:latin typeface="Arial" panose="020B0604020202020204" pitchFamily="34" charset="0"/>
                <a:ea typeface="微软雅黑" panose="020B0503020204020204" pitchFamily="34" charset="-122"/>
                <a:sym typeface="Arial" panose="020B0604020202020204" pitchFamily="34" charset="0"/>
              </a:rPr>
              <a:t>1</a:t>
            </a:r>
            <a:r>
              <a:rPr lang="zh-CN" altLang="en-US" dirty="0">
                <a:solidFill>
                  <a:schemeClr val="tx2">
                    <a:lumMod val="50000"/>
                    <a:lumOff val="50000"/>
                  </a:schemeClr>
                </a:solidFill>
                <a:uFillTx/>
                <a:latin typeface="Arial" panose="020B0604020202020204" pitchFamily="34" charset="0"/>
                <a:ea typeface="微软雅黑" panose="020B0503020204020204" pitchFamily="34" charset="-122"/>
                <a:sym typeface="Arial" panose="020B0604020202020204" pitchFamily="34" charset="0"/>
              </a:rPr>
              <a:t>、上传信息表单：</a:t>
            </a:r>
            <a:endParaRPr lang="zh-CN" altLang="en-US" dirty="0">
              <a:solidFill>
                <a:schemeClr val="tx2">
                  <a:lumMod val="50000"/>
                  <a:lumOff val="50000"/>
                </a:schemeClr>
              </a:solidFill>
              <a:uFillTx/>
              <a:latin typeface="Arial" panose="020B0604020202020204" pitchFamily="34" charset="0"/>
              <a:ea typeface="微软雅黑" panose="020B0503020204020204" pitchFamily="34" charset="-122"/>
              <a:sym typeface="Arial" panose="020B0604020202020204" pitchFamily="34" charset="0"/>
            </a:endParaRPr>
          </a:p>
          <a:p>
            <a:pPr marL="285750" indent="-285750" algn="l" fontAlgn="auto">
              <a:lnSpc>
                <a:spcPct val="130000"/>
              </a:lnSpc>
              <a:spcBef>
                <a:spcPts val="0"/>
              </a:spcBef>
              <a:spcAft>
                <a:spcPts val="1000"/>
              </a:spcAft>
              <a:buFont typeface="Arial" panose="020B0604020202020204" pitchFamily="34" charset="0"/>
              <a:buChar char="•"/>
            </a:pPr>
            <a:r>
              <a:rPr lang="zh-CN" altLang="en-US"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rPr>
              <a:t>点击【批量上传】，进入作品上传页面</a:t>
            </a:r>
            <a:endParaRPr lang="zh-CN" altLang="en-US"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endParaRPr>
          </a:p>
          <a:p>
            <a:pPr marL="285750" indent="-285750" algn="l" fontAlgn="auto">
              <a:lnSpc>
                <a:spcPct val="130000"/>
              </a:lnSpc>
              <a:spcBef>
                <a:spcPts val="0"/>
              </a:spcBef>
              <a:spcAft>
                <a:spcPts val="1000"/>
              </a:spcAft>
              <a:buFont typeface="Arial" panose="020B0604020202020204" pitchFamily="34" charset="0"/>
              <a:buChar char="•"/>
            </a:pPr>
            <a:r>
              <a:rPr lang="zh-CN" altLang="en-US"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rPr>
              <a:t>下载模板，按要求填写后上传文件，点击下一步</a:t>
            </a:r>
            <a:endParaRPr lang="zh-CN" altLang="en-US"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endParaRPr>
          </a:p>
          <a:p>
            <a:pPr algn="l" fontAlgn="auto">
              <a:lnSpc>
                <a:spcPct val="130000"/>
              </a:lnSpc>
              <a:spcBef>
                <a:spcPts val="0"/>
              </a:spcBef>
              <a:spcAft>
                <a:spcPts val="1000"/>
              </a:spcAft>
            </a:pPr>
            <a:r>
              <a:rPr lang="en-US" dirty="0">
                <a:solidFill>
                  <a:schemeClr val="tx2">
                    <a:lumMod val="50000"/>
                    <a:lumOff val="50000"/>
                  </a:schemeClr>
                </a:solidFill>
                <a:uFillTx/>
                <a:latin typeface="Arial" panose="020B0604020202020204" pitchFamily="34" charset="0"/>
                <a:ea typeface="微软雅黑" panose="020B0503020204020204" pitchFamily="34" charset="-122"/>
                <a:sym typeface="Arial" panose="020B0604020202020204" pitchFamily="34" charset="0"/>
              </a:rPr>
              <a:t>2</a:t>
            </a:r>
            <a:r>
              <a:rPr lang="zh-CN" altLang="en-US" dirty="0">
                <a:solidFill>
                  <a:schemeClr val="tx2">
                    <a:lumMod val="50000"/>
                    <a:lumOff val="50000"/>
                  </a:schemeClr>
                </a:solidFill>
                <a:uFillTx/>
                <a:latin typeface="Arial" panose="020B0604020202020204" pitchFamily="34" charset="0"/>
                <a:ea typeface="微软雅黑" panose="020B0503020204020204" pitchFamily="34" charset="-122"/>
                <a:sym typeface="Arial" panose="020B0604020202020204" pitchFamily="34" charset="0"/>
              </a:rPr>
              <a:t>、上传附件压缩包：</a:t>
            </a:r>
            <a:endParaRPr lang="zh-CN" altLang="en-US" dirty="0">
              <a:solidFill>
                <a:schemeClr val="tx2">
                  <a:lumMod val="50000"/>
                  <a:lumOff val="50000"/>
                </a:schemeClr>
              </a:solidFill>
              <a:uFillTx/>
              <a:latin typeface="Arial" panose="020B0604020202020204" pitchFamily="34" charset="0"/>
              <a:ea typeface="微软雅黑" panose="020B0503020204020204" pitchFamily="34" charset="-122"/>
              <a:sym typeface="Arial" panose="020B0604020202020204" pitchFamily="34" charset="0"/>
            </a:endParaRPr>
          </a:p>
          <a:p>
            <a:pPr algn="l" fontAlgn="auto">
              <a:lnSpc>
                <a:spcPct val="130000"/>
              </a:lnSpc>
              <a:spcBef>
                <a:spcPts val="0"/>
              </a:spcBef>
              <a:spcAft>
                <a:spcPts val="1000"/>
              </a:spcAft>
            </a:pPr>
            <a:r>
              <a:rPr lang="zh-CN" altLang="en-US"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rPr>
              <a:t>点击【批量上传压缩包】，上传相关作品</a:t>
            </a:r>
            <a:endParaRPr lang="zh-CN" altLang="en-US"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endParaRPr>
          </a:p>
          <a:p>
            <a:pPr algn="l" fontAlgn="auto">
              <a:lnSpc>
                <a:spcPct val="130000"/>
              </a:lnSpc>
              <a:spcBef>
                <a:spcPts val="0"/>
              </a:spcBef>
              <a:spcAft>
                <a:spcPts val="1000"/>
              </a:spcAft>
            </a:pPr>
            <a:r>
              <a:rPr lang="zh-CN" altLang="en-US" dirty="0">
                <a:solidFill>
                  <a:schemeClr val="tx2">
                    <a:lumMod val="50000"/>
                    <a:lumOff val="50000"/>
                  </a:schemeClr>
                </a:solidFill>
                <a:uFillTx/>
                <a:latin typeface="Arial" panose="020B0604020202020204" pitchFamily="34" charset="0"/>
                <a:ea typeface="微软雅黑" panose="020B0503020204020204" pitchFamily="34" charset="-122"/>
                <a:sym typeface="Arial" panose="020B0604020202020204" pitchFamily="34" charset="0"/>
              </a:rPr>
              <a:t>3、表单信息与压缩包匹配：</a:t>
            </a:r>
            <a:r>
              <a:rPr lang="zh-CN" altLang="en-US"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rPr>
              <a:t>将作品名字与压缩文件想匹配</a:t>
            </a:r>
            <a:endParaRPr lang="zh-CN" altLang="en-US"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endParaRPr>
          </a:p>
          <a:p>
            <a:pPr algn="l" fontAlgn="auto">
              <a:lnSpc>
                <a:spcPct val="130000"/>
              </a:lnSpc>
              <a:spcBef>
                <a:spcPts val="0"/>
              </a:spcBef>
              <a:spcAft>
                <a:spcPts val="1000"/>
              </a:spcAft>
            </a:pPr>
            <a:r>
              <a:rPr lang="zh-CN" altLang="en-US"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rPr>
              <a:t>4、点击完成，完成作品批量上传</a:t>
            </a:r>
            <a:endParaRPr lang="zh-CN" altLang="en-US" dirty="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endParaRPr>
          </a:p>
        </p:txBody>
      </p:sp>
      <p:pic>
        <p:nvPicPr>
          <p:cNvPr id="5" name="图片 4"/>
          <p:cNvPicPr>
            <a:picLocks noChangeAspect="1"/>
          </p:cNvPicPr>
          <p:nvPr/>
        </p:nvPicPr>
        <p:blipFill>
          <a:blip r:embed="rId1"/>
          <a:srcRect t="33566"/>
          <a:stretch>
            <a:fillRect/>
          </a:stretch>
        </p:blipFill>
        <p:spPr>
          <a:xfrm>
            <a:off x="15240" y="379095"/>
            <a:ext cx="7804785" cy="1914525"/>
          </a:xfrm>
          <a:prstGeom prst="rect">
            <a:avLst/>
          </a:prstGeom>
          <a:ln>
            <a:solidFill>
              <a:schemeClr val="bg1">
                <a:lumMod val="65000"/>
              </a:schemeClr>
            </a:solidFill>
          </a:ln>
        </p:spPr>
      </p:pic>
      <p:sp>
        <p:nvSpPr>
          <p:cNvPr id="6" name="矩形 5"/>
          <p:cNvSpPr/>
          <p:nvPr/>
        </p:nvSpPr>
        <p:spPr>
          <a:xfrm>
            <a:off x="3724275" y="2609850"/>
            <a:ext cx="1327785" cy="419100"/>
          </a:xfrm>
          <a:prstGeom prst="rect">
            <a:avLst/>
          </a:prstGeom>
          <a:noFill/>
          <a:ln>
            <a:solidFill>
              <a:schemeClr val="accent6"/>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pic>
        <p:nvPicPr>
          <p:cNvPr id="7" name="图片 6"/>
          <p:cNvPicPr>
            <a:picLocks noChangeAspect="1"/>
          </p:cNvPicPr>
          <p:nvPr/>
        </p:nvPicPr>
        <p:blipFill>
          <a:blip r:embed="rId2"/>
          <a:srcRect t="23719"/>
          <a:stretch>
            <a:fillRect/>
          </a:stretch>
        </p:blipFill>
        <p:spPr>
          <a:xfrm>
            <a:off x="0" y="2329180"/>
            <a:ext cx="7820660" cy="2694305"/>
          </a:xfrm>
          <a:prstGeom prst="rect">
            <a:avLst/>
          </a:prstGeom>
          <a:ln>
            <a:solidFill>
              <a:schemeClr val="bg1">
                <a:lumMod val="65000"/>
              </a:schemeClr>
            </a:solidFill>
          </a:ln>
        </p:spPr>
      </p:pic>
      <p:pic>
        <p:nvPicPr>
          <p:cNvPr id="8" name="图片 7"/>
          <p:cNvPicPr>
            <a:picLocks noChangeAspect="1"/>
          </p:cNvPicPr>
          <p:nvPr/>
        </p:nvPicPr>
        <p:blipFill>
          <a:blip r:embed="rId3"/>
          <a:stretch>
            <a:fillRect/>
          </a:stretch>
        </p:blipFill>
        <p:spPr>
          <a:xfrm>
            <a:off x="0" y="5052060"/>
            <a:ext cx="7820025" cy="1870710"/>
          </a:xfrm>
          <a:prstGeom prst="rect">
            <a:avLst/>
          </a:prstGeom>
          <a:ln>
            <a:solidFill>
              <a:schemeClr val="bg1">
                <a:lumMod val="65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p:cNvPicPr>
            <a:picLocks noChangeAspect="1"/>
          </p:cNvPicPr>
          <p:nvPr/>
        </p:nvPicPr>
        <p:blipFill>
          <a:blip r:embed="rId1"/>
          <a:stretch>
            <a:fillRect/>
          </a:stretch>
        </p:blipFill>
        <p:spPr>
          <a:xfrm>
            <a:off x="177165" y="692150"/>
            <a:ext cx="12014835" cy="3590925"/>
          </a:xfrm>
          <a:prstGeom prst="rect">
            <a:avLst/>
          </a:prstGeom>
          <a:ln>
            <a:solidFill>
              <a:schemeClr val="bg1">
                <a:lumMod val="65000"/>
              </a:schemeClr>
            </a:solidFill>
          </a:ln>
        </p:spPr>
      </p:pic>
      <p:sp>
        <p:nvSpPr>
          <p:cNvPr id="3" name="文本框 2"/>
          <p:cNvSpPr txBox="1"/>
          <p:nvPr>
            <p:custDataLst>
              <p:tags r:id="rId2"/>
            </p:custDataLst>
          </p:nvPr>
        </p:nvSpPr>
        <p:spPr>
          <a:xfrm>
            <a:off x="342265" y="-168910"/>
            <a:ext cx="8322310" cy="861060"/>
          </a:xfrm>
          <a:prstGeom prst="rect">
            <a:avLst/>
          </a:prstGeom>
          <a:noFill/>
        </p:spPr>
        <p:txBody>
          <a:bodyPr wrap="square" rtlCol="0" anchor="b" anchorCtr="0">
            <a:normAutofit/>
          </a:bodyPr>
          <a:p>
            <a:pPr algn="l"/>
            <a:r>
              <a:rPr lang="zh-CN" altLang="en-US" sz="3200" b="1" spc="200" dirty="0">
                <a:solidFill>
                  <a:schemeClr val="tx1">
                    <a:lumMod val="85000"/>
                    <a:lumOff val="15000"/>
                  </a:schemeClr>
                </a:solidFill>
                <a:uFillTx/>
                <a:latin typeface="Arial" panose="020B0604020202020204" pitchFamily="34" charset="0"/>
                <a:ea typeface="微软雅黑" panose="020B0503020204020204" pitchFamily="34" charset="-122"/>
                <a:sym typeface="Arial" panose="020B0604020202020204" pitchFamily="34" charset="0"/>
              </a:rPr>
              <a:t>二、参赛者</a:t>
            </a:r>
            <a:r>
              <a:rPr lang="en-US" altLang="zh-CN" sz="3200" b="1" spc="200" dirty="0">
                <a:solidFill>
                  <a:schemeClr val="tx1">
                    <a:lumMod val="85000"/>
                    <a:lumOff val="15000"/>
                  </a:schemeClr>
                </a:solidFill>
                <a:uFillTx/>
                <a:latin typeface="Arial" panose="020B0604020202020204" pitchFamily="34" charset="0"/>
                <a:ea typeface="微软雅黑" panose="020B0503020204020204" pitchFamily="34" charset="-122"/>
                <a:sym typeface="Arial" panose="020B0604020202020204" pitchFamily="34" charset="0"/>
              </a:rPr>
              <a:t>——</a:t>
            </a:r>
            <a:r>
              <a:rPr lang="zh-CN" altLang="en-US" sz="3200" b="1" spc="200" dirty="0">
                <a:solidFill>
                  <a:schemeClr val="tx1">
                    <a:lumMod val="85000"/>
                    <a:lumOff val="15000"/>
                  </a:schemeClr>
                </a:solidFill>
                <a:uFillTx/>
                <a:latin typeface="Arial" panose="020B0604020202020204" pitchFamily="34" charset="0"/>
                <a:ea typeface="微软雅黑" panose="020B0503020204020204" pitchFamily="34" charset="-122"/>
                <a:sym typeface="Arial" panose="020B0604020202020204" pitchFamily="34" charset="0"/>
              </a:rPr>
              <a:t>作品上报</a:t>
            </a:r>
            <a:endParaRPr lang="zh-CN" altLang="en-US" sz="3200" b="1" spc="200" dirty="0">
              <a:solidFill>
                <a:schemeClr val="tx1">
                  <a:lumMod val="85000"/>
                  <a:lumOff val="15000"/>
                </a:schemeClr>
              </a:solidFill>
              <a:uFillTx/>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custDataLst>
              <p:tags r:id="rId3"/>
            </p:custDataLst>
          </p:nvPr>
        </p:nvSpPr>
        <p:spPr>
          <a:xfrm>
            <a:off x="401955" y="4451915"/>
            <a:ext cx="10966448" cy="1228725"/>
          </a:xfrm>
          <a:prstGeom prst="rect">
            <a:avLst/>
          </a:prstGeom>
          <a:noFill/>
        </p:spPr>
        <p:txBody>
          <a:bodyPr wrap="square" rtlCol="0">
            <a:normAutofit lnSpcReduction="10000"/>
          </a:bodyPr>
          <a:lstStyle>
            <a:defPPr>
              <a:defRPr lang="zh-CN"/>
            </a:defPPr>
            <a:lvl1pPr indent="0" fontAlgn="auto">
              <a:lnSpc>
                <a:spcPct val="140000"/>
              </a:lnSpc>
              <a:spcBef>
                <a:spcPts val="0"/>
              </a:spcBef>
              <a:spcAft>
                <a:spcPts val="1000"/>
              </a:spcAft>
              <a:buFont typeface="Wingdings" panose="05000000000000000000" charset="0"/>
              <a:buNone/>
              <a:defRPr sz="1600">
                <a:solidFill>
                  <a:schemeClr val="tx1">
                    <a:lumMod val="65000"/>
                    <a:lumOff val="35000"/>
                  </a:schemeClr>
                </a:solidFill>
                <a:uFillTx/>
                <a:latin typeface="Arial" panose="020B0604020202020204" pitchFamily="34" charset="0"/>
                <a:ea typeface="微软雅黑" panose="020B0503020204020204" pitchFamily="34" charset="-122"/>
              </a:defRPr>
            </a:lvl1pPr>
          </a:lstStyle>
          <a:p>
            <a:pPr>
              <a:lnSpc>
                <a:spcPct val="130000"/>
              </a:lnSpc>
            </a:pPr>
            <a:r>
              <a:rPr lang="zh-CN" altLang="en-US" dirty="0">
                <a:sym typeface="Arial" panose="020B0604020202020204" pitchFamily="34" charset="0"/>
              </a:rPr>
              <a:t>作品上传后需要对作品进行上报操作，上报完成的作品才可进入后续的赛事评审阶段</a:t>
            </a:r>
            <a:endParaRPr lang="zh-CN" altLang="en-US" dirty="0">
              <a:sym typeface="Arial" panose="020B0604020202020204" pitchFamily="34" charset="0"/>
            </a:endParaRPr>
          </a:p>
          <a:p>
            <a:pPr>
              <a:lnSpc>
                <a:spcPct val="130000"/>
              </a:lnSpc>
            </a:pPr>
            <a:r>
              <a:rPr lang="en-US" altLang="zh-CN" dirty="0">
                <a:sym typeface="Arial" panose="020B0604020202020204" pitchFamily="34" charset="0"/>
              </a:rPr>
              <a:t>1</a:t>
            </a:r>
            <a:r>
              <a:rPr lang="zh-CN" altLang="en-US" dirty="0">
                <a:sym typeface="Arial" panose="020B0604020202020204" pitchFamily="34" charset="0"/>
              </a:rPr>
              <a:t>、点击【未上报的作品】查看具体作品，可对作品进行相关操作</a:t>
            </a:r>
            <a:endParaRPr lang="zh-CN" altLang="en-US" dirty="0">
              <a:sym typeface="Arial" panose="020B0604020202020204" pitchFamily="34" charset="0"/>
            </a:endParaRPr>
          </a:p>
          <a:p>
            <a:pPr>
              <a:lnSpc>
                <a:spcPct val="130000"/>
              </a:lnSpc>
            </a:pPr>
            <a:r>
              <a:rPr lang="en-US" altLang="zh-CN" dirty="0">
                <a:sym typeface="Arial" panose="020B0604020202020204" pitchFamily="34" charset="0"/>
              </a:rPr>
              <a:t>2</a:t>
            </a:r>
            <a:r>
              <a:rPr lang="zh-CN" altLang="en-US" dirty="0">
                <a:sym typeface="Arial" panose="020B0604020202020204" pitchFamily="34" charset="0"/>
              </a:rPr>
              <a:t>、点击【上报】对作品进行上报处理</a:t>
            </a:r>
            <a:endParaRPr lang="zh-CN" altLang="en-US" dirty="0">
              <a:sym typeface="Arial" panose="020B0604020202020204" pitchFamily="34" charset="0"/>
            </a:endParaRPr>
          </a:p>
        </p:txBody>
      </p:sp>
      <p:sp>
        <p:nvSpPr>
          <p:cNvPr id="6" name="矩形 5"/>
          <p:cNvSpPr/>
          <p:nvPr/>
        </p:nvSpPr>
        <p:spPr>
          <a:xfrm>
            <a:off x="8664575" y="2322830"/>
            <a:ext cx="1417955" cy="32956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1267460" y="861060"/>
            <a:ext cx="1108710" cy="488950"/>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8" name="直接箭头连接符 7"/>
          <p:cNvCxnSpPr/>
          <p:nvPr/>
        </p:nvCxnSpPr>
        <p:spPr>
          <a:xfrm>
            <a:off x="758825" y="601345"/>
            <a:ext cx="399415" cy="25971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H="1" flipV="1">
            <a:off x="10201910" y="2749550"/>
            <a:ext cx="461645" cy="37211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10154920" y="1311275"/>
            <a:ext cx="818515" cy="39941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2" name="直接箭头连接符 11"/>
          <p:cNvCxnSpPr/>
          <p:nvPr/>
        </p:nvCxnSpPr>
        <p:spPr>
          <a:xfrm flipV="1">
            <a:off x="10534015" y="1807845"/>
            <a:ext cx="44450" cy="41211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288360" y="208985"/>
            <a:ext cx="10970823" cy="706755"/>
          </a:xfrm>
          <a:prstGeom prst="rect">
            <a:avLst/>
          </a:prstGeom>
        </p:spPr>
        <p:txBody>
          <a:bodyPr vert="horz" lIns="90170" tIns="46990" rIns="90170" bIns="46990" rtlCol="0" anchor="ctr" anchorCtr="0">
            <a:normAutofit/>
          </a:bodyPr>
          <a:lstStyle>
            <a:defPPr>
              <a:defRPr lang="zh-CN"/>
            </a:defPPr>
            <a:lvl1pPr marR="0" fontAlgn="auto">
              <a:lnSpc>
                <a:spcPct val="100000"/>
              </a:lnSpc>
              <a:spcBef>
                <a:spcPct val="0"/>
              </a:spcBef>
              <a:buNone/>
              <a:defRPr kumimoji="0" sz="3600" b="1" i="0" u="none" strike="noStrike" cap="none" spc="20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j-cs"/>
              </a:defRPr>
            </a:lvl1pPr>
          </a:lstStyle>
          <a:p>
            <a:r>
              <a:rPr lang="zh-CN" altLang="en-US" spc="300">
                <a:solidFill>
                  <a:schemeClr val="tx1">
                    <a:lumMod val="85000"/>
                    <a:lumOff val="15000"/>
                  </a:schemeClr>
                </a:solidFill>
                <a:uFillTx/>
                <a:latin typeface="Arial" panose="020B0604020202020204" pitchFamily="34" charset="0"/>
                <a:sym typeface="Arial" panose="020B0604020202020204" pitchFamily="34" charset="0"/>
              </a:rPr>
              <a:t>三、管理员</a:t>
            </a:r>
            <a:r>
              <a:rPr lang="en-US" altLang="zh-CN" spc="300">
                <a:solidFill>
                  <a:schemeClr val="tx1">
                    <a:lumMod val="85000"/>
                    <a:lumOff val="15000"/>
                  </a:schemeClr>
                </a:solidFill>
                <a:uFillTx/>
                <a:latin typeface="Arial" panose="020B0604020202020204" pitchFamily="34" charset="0"/>
                <a:sym typeface="Arial" panose="020B0604020202020204" pitchFamily="34" charset="0"/>
              </a:rPr>
              <a:t>——</a:t>
            </a:r>
            <a:r>
              <a:rPr lang="zh-CN" altLang="en-US" spc="300">
                <a:solidFill>
                  <a:schemeClr val="tx1">
                    <a:lumMod val="85000"/>
                    <a:lumOff val="15000"/>
                  </a:schemeClr>
                </a:solidFill>
                <a:uFillTx/>
                <a:latin typeface="Arial" panose="020B0604020202020204" pitchFamily="34" charset="0"/>
                <a:sym typeface="Arial" panose="020B0604020202020204" pitchFamily="34" charset="0"/>
              </a:rPr>
              <a:t>校级赛事管理员</a:t>
            </a:r>
            <a:endParaRPr lang="zh-CN" altLang="en-US" spc="300">
              <a:solidFill>
                <a:schemeClr val="tx1">
                  <a:lumMod val="85000"/>
                  <a:lumOff val="15000"/>
                </a:schemeClr>
              </a:solidFill>
              <a:uFillTx/>
              <a:latin typeface="Arial" panose="020B0604020202020204" pitchFamily="34" charset="0"/>
              <a:sym typeface="Arial" panose="020B0604020202020204" pitchFamily="34" charset="0"/>
            </a:endParaRPr>
          </a:p>
        </p:txBody>
      </p:sp>
      <p:sp>
        <p:nvSpPr>
          <p:cNvPr id="3" name="文本框 2"/>
          <p:cNvSpPr txBox="1"/>
          <p:nvPr>
            <p:custDataLst>
              <p:tags r:id="rId2"/>
            </p:custDataLst>
          </p:nvPr>
        </p:nvSpPr>
        <p:spPr>
          <a:xfrm>
            <a:off x="292735" y="5100885"/>
            <a:ext cx="10966448" cy="1228725"/>
          </a:xfrm>
          <a:prstGeom prst="rect">
            <a:avLst/>
          </a:prstGeom>
          <a:noFill/>
        </p:spPr>
        <p:txBody>
          <a:bodyPr wrap="square" rtlCol="0">
            <a:normAutofit/>
          </a:bodyPr>
          <a:lstStyle>
            <a:defPPr>
              <a:defRPr lang="zh-CN"/>
            </a:defPPr>
            <a:lvl1pPr indent="0" fontAlgn="auto">
              <a:lnSpc>
                <a:spcPct val="140000"/>
              </a:lnSpc>
              <a:spcBef>
                <a:spcPts val="0"/>
              </a:spcBef>
              <a:spcAft>
                <a:spcPts val="1000"/>
              </a:spcAft>
              <a:buFont typeface="Wingdings" panose="05000000000000000000" charset="0"/>
              <a:buNone/>
              <a:defRPr sz="1600">
                <a:solidFill>
                  <a:schemeClr val="tx1">
                    <a:lumMod val="65000"/>
                    <a:lumOff val="35000"/>
                  </a:schemeClr>
                </a:solidFill>
                <a:uFillTx/>
                <a:latin typeface="Arial" panose="020B0604020202020204" pitchFamily="34" charset="0"/>
                <a:ea typeface="微软雅黑" panose="020B0503020204020204" pitchFamily="34" charset="-122"/>
              </a:defRPr>
            </a:lvl1pPr>
          </a:lstStyle>
          <a:p>
            <a:pPr>
              <a:lnSpc>
                <a:spcPct val="130000"/>
              </a:lnSpc>
            </a:pPr>
            <a:r>
              <a:rPr lang="zh-CN" altLang="en-US" dirty="0">
                <a:sym typeface="Arial" panose="020B0604020202020204" pitchFamily="34" charset="0"/>
              </a:rPr>
              <a:t>登陆校级管理员账号，点击【赛事管理】，选择要进入管理的赛事角色，进入赛事管理界面</a:t>
            </a:r>
            <a:endParaRPr lang="zh-CN" altLang="en-US" dirty="0">
              <a:sym typeface="Arial" panose="020B0604020202020204" pitchFamily="34" charset="0"/>
            </a:endParaRPr>
          </a:p>
        </p:txBody>
      </p:sp>
      <p:pic>
        <p:nvPicPr>
          <p:cNvPr id="4" name="图片 3"/>
          <p:cNvPicPr>
            <a:picLocks noChangeAspect="1"/>
          </p:cNvPicPr>
          <p:nvPr/>
        </p:nvPicPr>
        <p:blipFill>
          <a:blip r:embed="rId3"/>
          <a:srcRect l="9413" t="9070" r="8571" b="2495"/>
          <a:stretch>
            <a:fillRect/>
          </a:stretch>
        </p:blipFill>
        <p:spPr>
          <a:xfrm>
            <a:off x="292735" y="1254125"/>
            <a:ext cx="9172575" cy="3698875"/>
          </a:xfrm>
          <a:prstGeom prst="rect">
            <a:avLst/>
          </a:prstGeom>
        </p:spPr>
      </p:pic>
      <p:sp>
        <p:nvSpPr>
          <p:cNvPr id="7" name="矩形 6"/>
          <p:cNvSpPr/>
          <p:nvPr/>
        </p:nvSpPr>
        <p:spPr>
          <a:xfrm>
            <a:off x="8037830" y="1271905"/>
            <a:ext cx="1377950" cy="51879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3504565" y="3429000"/>
            <a:ext cx="1137920" cy="1247775"/>
          </a:xfrm>
          <a:prstGeom prst="rect">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箭头连接符 8"/>
          <p:cNvCxnSpPr/>
          <p:nvPr/>
        </p:nvCxnSpPr>
        <p:spPr>
          <a:xfrm flipV="1">
            <a:off x="8057515" y="1890395"/>
            <a:ext cx="349885" cy="38989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a:off x="4842510" y="3178810"/>
            <a:ext cx="459105" cy="2095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4"/>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6_16*f*1"/>
  <p:tag name="KSO_WM_TEMPLATE_CATEGORY" val="custom"/>
  <p:tag name="KSO_WM_TEMPLATE_INDEX" val="20205176"/>
  <p:tag name="KSO_WM_UNIT_LAYERLEVEL" val="1"/>
  <p:tag name="KSO_WM_TAG_VERSION" val="1.0"/>
  <p:tag name="KSO_WM_BEAUTIFY_FLAG" val="#wm#"/>
  <p:tag name="KSO_WM_UNIT_PRESET_TEXT" val="单击此处添加正文"/>
  <p:tag name="KSO_WM_UNIT_NOCLEAR" val="0"/>
  <p:tag name="KSO_WM_UNIT_VALUE" val="159"/>
  <p:tag name="KSO_WM_UNIT_TYPE" val="f"/>
  <p:tag name="KSO_WM_UNIT_INDEX" val="1"/>
  <p:tag name="KSO_WM_UNIT_SHOW_EDIT_AREA_INDICATION" val="1"/>
</p:tagLst>
</file>

<file path=ppt/tags/tag101.xml><?xml version="1.0" encoding="utf-8"?>
<p:tagLst xmlns:p="http://schemas.openxmlformats.org/presentationml/2006/main">
  <p:tag name="KSO_WM_SLIDE_ID" val="custom20205176_16"/>
  <p:tag name="KSO_WM_TEMPLATE_SUBCATEGORY" val="19"/>
  <p:tag name="KSO_WM_TEMPLATE_MASTER_TYPE" val="0"/>
  <p:tag name="KSO_WM_TEMPLATE_COLOR_TYPE" val="1"/>
  <p:tag name="KSO_WM_SLIDE_ITEM_CNT" val="0"/>
  <p:tag name="KSO_WM_SLIDE_INDEX" val="16"/>
  <p:tag name="KSO_WM_TAG_VERSION" val="1.0"/>
  <p:tag name="KSO_WM_BEAUTIFY_FLAG" val="#wm#"/>
  <p:tag name="KSO_WM_TEMPLATE_CATEGORY" val="custom"/>
  <p:tag name="KSO_WM_TEMPLATE_INDEX" val="20205176"/>
  <p:tag name="KSO_WM_SLIDE_TYPE" val="text"/>
  <p:tag name="KSO_WM_SLIDE_SIZE" val="864*444"/>
  <p:tag name="KSO_WM_SLIDE_POSITION" val="47*47"/>
  <p:tag name="KSO_WM_SLIDE_LAYOUT" val="a_d_f"/>
  <p:tag name="KSO_WM_SLIDE_LAYOUT_CNT" val="1_1_1"/>
  <p:tag name="KSO_WM_SLIDE_SUBTYPE" val="picTxt"/>
  <p:tag name="KSO_WM_UNIT_SHOW_EDIT_AREA_INDICATION" val="1"/>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6_16*a*1"/>
  <p:tag name="KSO_WM_TEMPLATE_CATEGORY" val="custom"/>
  <p:tag name="KSO_WM_TEMPLATE_INDEX" val="20205176"/>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 name="KSO_WM_UNIT_SHOW_EDIT_AREA_INDICATION" val="1"/>
  <p:tag name="KSO_WM_UNIT_ISNUMDGMTITLE" val="0"/>
</p:tagLst>
</file>

<file path=ppt/tags/tag103.xml><?xml version="1.0" encoding="utf-8"?>
<p:tagLst xmlns:p="http://schemas.openxmlformats.org/presentationml/2006/main">
  <p:tag name="KSO_WM_SLIDE_ID" val="custom20205176_16"/>
  <p:tag name="KSO_WM_TEMPLATE_SUBCATEGORY" val="19"/>
  <p:tag name="KSO_WM_TEMPLATE_MASTER_TYPE" val="0"/>
  <p:tag name="KSO_WM_TEMPLATE_COLOR_TYPE" val="1"/>
  <p:tag name="KSO_WM_SLIDE_ITEM_CNT" val="0"/>
  <p:tag name="KSO_WM_SLIDE_INDEX" val="16"/>
  <p:tag name="KSO_WM_TAG_VERSION" val="1.0"/>
  <p:tag name="KSO_WM_BEAUTIFY_FLAG" val="#wm#"/>
  <p:tag name="KSO_WM_TEMPLATE_CATEGORY" val="custom"/>
  <p:tag name="KSO_WM_TEMPLATE_INDEX" val="20205176"/>
  <p:tag name="KSO_WM_SLIDE_TYPE" val="text"/>
  <p:tag name="KSO_WM_SLIDE_SIZE" val="864*444"/>
  <p:tag name="KSO_WM_SLIDE_POSITION" val="47*47"/>
  <p:tag name="KSO_WM_SLIDE_LAYOUT" val="a_d_f"/>
  <p:tag name="KSO_WM_SLIDE_LAYOUT_CNT" val="1_1_1"/>
  <p:tag name="KSO_WM_SLIDE_SUBTYPE" val="picTxt"/>
  <p:tag name="KSO_WM_UNIT_SHOW_EDIT_AREA_INDICATION" val="1"/>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6_16*a*1"/>
  <p:tag name="KSO_WM_TEMPLATE_CATEGORY" val="custom"/>
  <p:tag name="KSO_WM_TEMPLATE_INDEX" val="20205176"/>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 name="KSO_WM_UNIT_SHOW_EDIT_AREA_INDICATION" val="1"/>
  <p:tag name="KSO_WM_UNIT_ISNUMDGMTITLE" val="0"/>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6_16*f*1"/>
  <p:tag name="KSO_WM_TEMPLATE_CATEGORY" val="custom"/>
  <p:tag name="KSO_WM_TEMPLATE_INDEX" val="20205176"/>
  <p:tag name="KSO_WM_UNIT_LAYERLEVEL" val="1"/>
  <p:tag name="KSO_WM_TAG_VERSION" val="1.0"/>
  <p:tag name="KSO_WM_BEAUTIFY_FLAG" val="#wm#"/>
  <p:tag name="KSO_WM_UNIT_PRESET_TEXT" val="单击此处添加正文"/>
  <p:tag name="KSO_WM_UNIT_NOCLEAR" val="0"/>
  <p:tag name="KSO_WM_UNIT_VALUE" val="159"/>
  <p:tag name="KSO_WM_UNIT_TYPE" val="f"/>
  <p:tag name="KSO_WM_UNIT_INDEX" val="1"/>
  <p:tag name="KSO_WM_UNIT_SHOW_EDIT_AREA_INDICATION" val="1"/>
</p:tagLst>
</file>

<file path=ppt/tags/tag106.xml><?xml version="1.0" encoding="utf-8"?>
<p:tagLst xmlns:p="http://schemas.openxmlformats.org/presentationml/2006/main">
  <p:tag name="KSO_WM_SLIDE_ID" val="custom20205176_16"/>
  <p:tag name="KSO_WM_TEMPLATE_SUBCATEGORY" val="19"/>
  <p:tag name="KSO_WM_TEMPLATE_MASTER_TYPE" val="0"/>
  <p:tag name="KSO_WM_TEMPLATE_COLOR_TYPE" val="1"/>
  <p:tag name="KSO_WM_SLIDE_ITEM_CNT" val="0"/>
  <p:tag name="KSO_WM_SLIDE_INDEX" val="16"/>
  <p:tag name="KSO_WM_TAG_VERSION" val="1.0"/>
  <p:tag name="KSO_WM_BEAUTIFY_FLAG" val="#wm#"/>
  <p:tag name="KSO_WM_TEMPLATE_CATEGORY" val="custom"/>
  <p:tag name="KSO_WM_TEMPLATE_INDEX" val="20205176"/>
  <p:tag name="KSO_WM_SLIDE_TYPE" val="text"/>
  <p:tag name="KSO_WM_SLIDE_SIZE" val="864*444"/>
  <p:tag name="KSO_WM_SLIDE_POSITION" val="47*47"/>
  <p:tag name="KSO_WM_SLIDE_LAYOUT" val="a_d_f"/>
  <p:tag name="KSO_WM_SLIDE_LAYOUT_CNT" val="1_1_1"/>
  <p:tag name="KSO_WM_SLIDE_SUBTYPE" val="picTxt"/>
  <p:tag name="KSO_WM_UNIT_SHOW_EDIT_AREA_INDICATION" val="1"/>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6_16*a*1"/>
  <p:tag name="KSO_WM_TEMPLATE_CATEGORY" val="custom"/>
  <p:tag name="KSO_WM_TEMPLATE_INDEX" val="20205176"/>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 name="KSO_WM_UNIT_SHOW_EDIT_AREA_INDICATION" val="1"/>
  <p:tag name="KSO_WM_UNIT_ISNUMDGMTITLE" val="0"/>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6_16*f*1"/>
  <p:tag name="KSO_WM_TEMPLATE_CATEGORY" val="custom"/>
  <p:tag name="KSO_WM_TEMPLATE_INDEX" val="20205176"/>
  <p:tag name="KSO_WM_UNIT_LAYERLEVEL" val="1"/>
  <p:tag name="KSO_WM_TAG_VERSION" val="1.0"/>
  <p:tag name="KSO_WM_BEAUTIFY_FLAG" val="#wm#"/>
  <p:tag name="KSO_WM_UNIT_PRESET_TEXT" val="单击此处添加正文"/>
  <p:tag name="KSO_WM_UNIT_NOCLEAR" val="0"/>
  <p:tag name="KSO_WM_UNIT_VALUE" val="159"/>
  <p:tag name="KSO_WM_UNIT_TYPE" val="f"/>
  <p:tag name="KSO_WM_UNIT_INDEX" val="1"/>
  <p:tag name="KSO_WM_UNIT_SHOW_EDIT_AREA_INDICATION" val="1"/>
</p:tagLst>
</file>

<file path=ppt/tags/tag109.xml><?xml version="1.0" encoding="utf-8"?>
<p:tagLst xmlns:p="http://schemas.openxmlformats.org/presentationml/2006/main">
  <p:tag name="KSO_WM_SLIDE_ID" val="custom20205176_16"/>
  <p:tag name="KSO_WM_TEMPLATE_SUBCATEGORY" val="19"/>
  <p:tag name="KSO_WM_TEMPLATE_MASTER_TYPE" val="0"/>
  <p:tag name="KSO_WM_TEMPLATE_COLOR_TYPE" val="1"/>
  <p:tag name="KSO_WM_SLIDE_ITEM_CNT" val="0"/>
  <p:tag name="KSO_WM_SLIDE_INDEX" val="16"/>
  <p:tag name="KSO_WM_TAG_VERSION" val="1.0"/>
  <p:tag name="KSO_WM_BEAUTIFY_FLAG" val="#wm#"/>
  <p:tag name="KSO_WM_TEMPLATE_CATEGORY" val="custom"/>
  <p:tag name="KSO_WM_TEMPLATE_INDEX" val="20205176"/>
  <p:tag name="KSO_WM_SLIDE_TYPE" val="text"/>
  <p:tag name="KSO_WM_SLIDE_SIZE" val="864*444"/>
  <p:tag name="KSO_WM_SLIDE_POSITION" val="47*47"/>
  <p:tag name="KSO_WM_SLIDE_LAYOUT" val="a_d_f"/>
  <p:tag name="KSO_WM_SLIDE_LAYOUT_CNT" val="1_1_1"/>
  <p:tag name="KSO_WM_SLIDE_SUBTYPE" val="picTxt"/>
  <p:tag name="KSO_WM_UNIT_SHOW_EDIT_AREA_INDICATION"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6_16*a*1"/>
  <p:tag name="KSO_WM_TEMPLATE_CATEGORY" val="custom"/>
  <p:tag name="KSO_WM_TEMPLATE_INDEX" val="20205176"/>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 name="KSO_WM_UNIT_SHOW_EDIT_AREA_INDICATION" val="1"/>
  <p:tag name="KSO_WM_UNIT_ISNUMDGMTITLE" val="0"/>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6_16*f*1"/>
  <p:tag name="KSO_WM_TEMPLATE_CATEGORY" val="custom"/>
  <p:tag name="KSO_WM_TEMPLATE_INDEX" val="20205176"/>
  <p:tag name="KSO_WM_UNIT_LAYERLEVEL" val="1"/>
  <p:tag name="KSO_WM_TAG_VERSION" val="1.0"/>
  <p:tag name="KSO_WM_BEAUTIFY_FLAG" val="#wm#"/>
  <p:tag name="KSO_WM_UNIT_PRESET_TEXT" val="单击此处添加正文"/>
  <p:tag name="KSO_WM_UNIT_NOCLEAR" val="0"/>
  <p:tag name="KSO_WM_UNIT_VALUE" val="159"/>
  <p:tag name="KSO_WM_UNIT_TYPE" val="f"/>
  <p:tag name="KSO_WM_UNIT_INDEX" val="1"/>
  <p:tag name="KSO_WM_UNIT_SHOW_EDIT_AREA_INDICATION" val="1"/>
</p:tagLst>
</file>

<file path=ppt/tags/tag112.xml><?xml version="1.0" encoding="utf-8"?>
<p:tagLst xmlns:p="http://schemas.openxmlformats.org/presentationml/2006/main">
  <p:tag name="KSO_WM_SLIDE_ID" val="custom20205176_16"/>
  <p:tag name="KSO_WM_TEMPLATE_SUBCATEGORY" val="19"/>
  <p:tag name="KSO_WM_TEMPLATE_MASTER_TYPE" val="0"/>
  <p:tag name="KSO_WM_TEMPLATE_COLOR_TYPE" val="1"/>
  <p:tag name="KSO_WM_SLIDE_ITEM_CNT" val="0"/>
  <p:tag name="KSO_WM_SLIDE_INDEX" val="16"/>
  <p:tag name="KSO_WM_TAG_VERSION" val="1.0"/>
  <p:tag name="KSO_WM_BEAUTIFY_FLAG" val="#wm#"/>
  <p:tag name="KSO_WM_TEMPLATE_CATEGORY" val="custom"/>
  <p:tag name="KSO_WM_TEMPLATE_INDEX" val="20205176"/>
  <p:tag name="KSO_WM_SLIDE_TYPE" val="text"/>
  <p:tag name="KSO_WM_SLIDE_SIZE" val="864*444"/>
  <p:tag name="KSO_WM_SLIDE_POSITION" val="47*47"/>
  <p:tag name="KSO_WM_SLIDE_LAYOUT" val="a_d_f"/>
  <p:tag name="KSO_WM_SLIDE_LAYOUT_CNT" val="1_1_1"/>
  <p:tag name="KSO_WM_SLIDE_SUBTYPE" val="picTxt"/>
  <p:tag name="KSO_WM_UNIT_SHOW_EDIT_AREA_INDICATION" val="1"/>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6_16*a*1"/>
  <p:tag name="KSO_WM_TEMPLATE_CATEGORY" val="custom"/>
  <p:tag name="KSO_WM_TEMPLATE_INDEX" val="20205176"/>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 name="KSO_WM_UNIT_SHOW_EDIT_AREA_INDICATION" val="1"/>
  <p:tag name="KSO_WM_UNIT_ISNUMDGMTITLE" val="0"/>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6_16*f*1"/>
  <p:tag name="KSO_WM_TEMPLATE_CATEGORY" val="custom"/>
  <p:tag name="KSO_WM_TEMPLATE_INDEX" val="20205176"/>
  <p:tag name="KSO_WM_UNIT_LAYERLEVEL" val="1"/>
  <p:tag name="KSO_WM_TAG_VERSION" val="1.0"/>
  <p:tag name="KSO_WM_BEAUTIFY_FLAG" val="#wm#"/>
  <p:tag name="KSO_WM_UNIT_PRESET_TEXT" val="单击此处添加正文"/>
  <p:tag name="KSO_WM_UNIT_NOCLEAR" val="0"/>
  <p:tag name="KSO_WM_UNIT_VALUE" val="159"/>
  <p:tag name="KSO_WM_UNIT_TYPE" val="f"/>
  <p:tag name="KSO_WM_UNIT_INDEX" val="1"/>
  <p:tag name="KSO_WM_UNIT_SHOW_EDIT_AREA_INDICATION" val="1"/>
</p:tagLst>
</file>

<file path=ppt/tags/tag115.xml><?xml version="1.0" encoding="utf-8"?>
<p:tagLst xmlns:p="http://schemas.openxmlformats.org/presentationml/2006/main">
  <p:tag name="KSO_WM_BEAUTIFY_FLAG" val="#wm#"/>
  <p:tag name="KSO_WM_TEMPLATE_CATEGORY" val="custom"/>
  <p:tag name="KSO_WM_TEMPLATE_INDEX" val="20205176"/>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6_16*a*1"/>
  <p:tag name="KSO_WM_TEMPLATE_CATEGORY" val="custom"/>
  <p:tag name="KSO_WM_TEMPLATE_INDEX" val="20205176"/>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 name="KSO_WM_UNIT_SHOW_EDIT_AREA_INDICATION" val="1"/>
  <p:tag name="KSO_WM_UNIT_ISNUMDGMTITLE" val="0"/>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6_14*f*1"/>
  <p:tag name="KSO_WM_TEMPLATE_CATEGORY" val="custom"/>
  <p:tag name="KSO_WM_TEMPLATE_INDEX" val="20205176"/>
  <p:tag name="KSO_WM_UNIT_LAYERLEVEL" val="1"/>
  <p:tag name="KSO_WM_TAG_VERSION" val="1.0"/>
  <p:tag name="KSO_WM_BEAUTIFY_FLAG" val="#wm#"/>
  <p:tag name="KSO_WM_UNIT_PRESET_TEXT" val="点击此处添加正文"/>
  <p:tag name="KSO_WM_UNIT_NOCLEAR" val="0"/>
  <p:tag name="KSO_WM_UNIT_VALUE" val="230"/>
  <p:tag name="KSO_WM_UNIT_TYPE" val="f"/>
  <p:tag name="KSO_WM_UNIT_INDEX" val="1"/>
  <p:tag name="KSO_WM_UNIT_SHOW_EDIT_AREA_INDICATION" val="1"/>
</p:tagLst>
</file>

<file path=ppt/tags/tag118.xml><?xml version="1.0" encoding="utf-8"?>
<p:tagLst xmlns:p="http://schemas.openxmlformats.org/presentationml/2006/main">
  <p:tag name="KSO_WM_BEAUTIFY_FLAG" val="#wm#"/>
  <p:tag name="KSO_WM_TEMPLATE_CATEGORY" val="custom"/>
  <p:tag name="KSO_WM_TEMPLATE_INDEX" val="20205176"/>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6_16*a*1"/>
  <p:tag name="KSO_WM_TEMPLATE_CATEGORY" val="custom"/>
  <p:tag name="KSO_WM_TEMPLATE_INDEX" val="20205176"/>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 name="KSO_WM_UNIT_SHOW_EDIT_AREA_INDICATION" val="1"/>
  <p:tag name="KSO_WM_UNIT_ISNUMDGMTITLE" val="0"/>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6_16*f*1"/>
  <p:tag name="KSO_WM_TEMPLATE_CATEGORY" val="custom"/>
  <p:tag name="KSO_WM_TEMPLATE_INDEX" val="20205176"/>
  <p:tag name="KSO_WM_UNIT_LAYERLEVEL" val="1"/>
  <p:tag name="KSO_WM_TAG_VERSION" val="1.0"/>
  <p:tag name="KSO_WM_BEAUTIFY_FLAG" val="#wm#"/>
  <p:tag name="KSO_WM_UNIT_PRESET_TEXT" val="单击此处添加正文"/>
  <p:tag name="KSO_WM_UNIT_NOCLEAR" val="0"/>
  <p:tag name="KSO_WM_UNIT_VALUE" val="159"/>
  <p:tag name="KSO_WM_UNIT_TYPE" val="f"/>
  <p:tag name="KSO_WM_UNIT_INDEX" val="1"/>
  <p:tag name="KSO_WM_UNIT_SHOW_EDIT_AREA_INDICATION" val="1"/>
</p:tagLst>
</file>

<file path=ppt/tags/tag121.xml><?xml version="1.0" encoding="utf-8"?>
<p:tagLst xmlns:p="http://schemas.openxmlformats.org/presentationml/2006/main">
  <p:tag name="KSO_WM_BEAUTIFY_FLAG" val="#wm#"/>
  <p:tag name="KSO_WM_TEMPLATE_CATEGORY" val="custom"/>
  <p:tag name="KSO_WM_TEMPLATE_INDEX" val="20205176"/>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6_16*a*1"/>
  <p:tag name="KSO_WM_TEMPLATE_CATEGORY" val="custom"/>
  <p:tag name="KSO_WM_TEMPLATE_INDEX" val="20205176"/>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 name="KSO_WM_UNIT_SHOW_EDIT_AREA_INDICATION" val="1"/>
  <p:tag name="KSO_WM_UNIT_ISNUMDGMTITLE" val="0"/>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6_16*f*1"/>
  <p:tag name="KSO_WM_TEMPLATE_CATEGORY" val="custom"/>
  <p:tag name="KSO_WM_TEMPLATE_INDEX" val="20205176"/>
  <p:tag name="KSO_WM_UNIT_LAYERLEVEL" val="1"/>
  <p:tag name="KSO_WM_TAG_VERSION" val="1.0"/>
  <p:tag name="KSO_WM_BEAUTIFY_FLAG" val="#wm#"/>
  <p:tag name="KSO_WM_UNIT_PRESET_TEXT" val="单击此处添加正文"/>
  <p:tag name="KSO_WM_UNIT_NOCLEAR" val="0"/>
  <p:tag name="KSO_WM_UNIT_VALUE" val="159"/>
  <p:tag name="KSO_WM_UNIT_TYPE" val="f"/>
  <p:tag name="KSO_WM_UNIT_INDEX" val="1"/>
  <p:tag name="KSO_WM_UNIT_SHOW_EDIT_AREA_INDICATION" val="1"/>
</p:tagLst>
</file>

<file path=ppt/tags/tag124.xml><?xml version="1.0" encoding="utf-8"?>
<p:tagLst xmlns:p="http://schemas.openxmlformats.org/presentationml/2006/main">
  <p:tag name="KSO_WM_BEAUTIFY_FLAG" val="#wm#"/>
  <p:tag name="KSO_WM_TEMPLATE_CATEGORY" val="custom"/>
  <p:tag name="KSO_WM_TEMPLATE_INDEX" val="20205176"/>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6_16*a*1"/>
  <p:tag name="KSO_WM_TEMPLATE_CATEGORY" val="custom"/>
  <p:tag name="KSO_WM_TEMPLATE_INDEX" val="20205176"/>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 name="KSO_WM_UNIT_SHOW_EDIT_AREA_INDICATION" val="1"/>
  <p:tag name="KSO_WM_UNIT_ISNUMDGMTITLE" val="0"/>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6_16*f*1"/>
  <p:tag name="KSO_WM_TEMPLATE_CATEGORY" val="custom"/>
  <p:tag name="KSO_WM_TEMPLATE_INDEX" val="20205176"/>
  <p:tag name="KSO_WM_UNIT_LAYERLEVEL" val="1"/>
  <p:tag name="KSO_WM_TAG_VERSION" val="1.0"/>
  <p:tag name="KSO_WM_BEAUTIFY_FLAG" val="#wm#"/>
  <p:tag name="KSO_WM_UNIT_PRESET_TEXT" val="单击此处添加正文"/>
  <p:tag name="KSO_WM_UNIT_NOCLEAR" val="0"/>
  <p:tag name="KSO_WM_UNIT_VALUE" val="159"/>
  <p:tag name="KSO_WM_UNIT_TYPE" val="f"/>
  <p:tag name="KSO_WM_UNIT_INDEX" val="1"/>
  <p:tag name="KSO_WM_UNIT_SHOW_EDIT_AREA_INDICATION" val="1"/>
</p:tagLst>
</file>

<file path=ppt/tags/tag127.xml><?xml version="1.0" encoding="utf-8"?>
<p:tagLst xmlns:p="http://schemas.openxmlformats.org/presentationml/2006/main">
  <p:tag name="KSO_WM_BEAUTIFY_FLAG" val="#wm#"/>
  <p:tag name="KSO_WM_TEMPLATE_CATEGORY" val="custom"/>
  <p:tag name="KSO_WM_TEMPLATE_INDEX" val="20205176"/>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6_16*a*1"/>
  <p:tag name="KSO_WM_TEMPLATE_CATEGORY" val="custom"/>
  <p:tag name="KSO_WM_TEMPLATE_INDEX" val="20205176"/>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 name="KSO_WM_UNIT_SHOW_EDIT_AREA_INDICATION" val="1"/>
  <p:tag name="KSO_WM_UNIT_ISNUMDGMTITLE" val="0"/>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6_16*f*1"/>
  <p:tag name="KSO_WM_TEMPLATE_CATEGORY" val="custom"/>
  <p:tag name="KSO_WM_TEMPLATE_INDEX" val="20205176"/>
  <p:tag name="KSO_WM_UNIT_LAYERLEVEL" val="1"/>
  <p:tag name="KSO_WM_TAG_VERSION" val="1.0"/>
  <p:tag name="KSO_WM_BEAUTIFY_FLAG" val="#wm#"/>
  <p:tag name="KSO_WM_UNIT_PRESET_TEXT" val="单击此处添加正文"/>
  <p:tag name="KSO_WM_UNIT_NOCLEAR" val="0"/>
  <p:tag name="KSO_WM_UNIT_VALUE" val="159"/>
  <p:tag name="KSO_WM_UNIT_TYPE" val="f"/>
  <p:tag name="KSO_WM_UNIT_INDEX" val="1"/>
  <p:tag name="KSO_WM_UNIT_SHOW_EDIT_AREA_INDICATION"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205176"/>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6_16*a*1"/>
  <p:tag name="KSO_WM_TEMPLATE_CATEGORY" val="custom"/>
  <p:tag name="KSO_WM_TEMPLATE_INDEX" val="20205176"/>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 name="KSO_WM_UNIT_SHOW_EDIT_AREA_INDICATION" val="1"/>
  <p:tag name="KSO_WM_UNIT_ISNUMDGMTITLE" val="0"/>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6_16*f*1"/>
  <p:tag name="KSO_WM_TEMPLATE_CATEGORY" val="custom"/>
  <p:tag name="KSO_WM_TEMPLATE_INDEX" val="20205176"/>
  <p:tag name="KSO_WM_UNIT_LAYERLEVEL" val="1"/>
  <p:tag name="KSO_WM_TAG_VERSION" val="1.0"/>
  <p:tag name="KSO_WM_BEAUTIFY_FLAG" val="#wm#"/>
  <p:tag name="KSO_WM_UNIT_PRESET_TEXT" val="单击此处添加正文"/>
  <p:tag name="KSO_WM_UNIT_NOCLEAR" val="0"/>
  <p:tag name="KSO_WM_UNIT_VALUE" val="159"/>
  <p:tag name="KSO_WM_UNIT_TYPE" val="f"/>
  <p:tag name="KSO_WM_UNIT_INDEX" val="1"/>
  <p:tag name="KSO_WM_UNIT_SHOW_EDIT_AREA_INDICATION" val="1"/>
</p:tagLst>
</file>

<file path=ppt/tags/tag133.xml><?xml version="1.0" encoding="utf-8"?>
<p:tagLst xmlns:p="http://schemas.openxmlformats.org/presentationml/2006/main">
  <p:tag name="KSO_WM_BEAUTIFY_FLAG" val="#wm#"/>
  <p:tag name="KSO_WM_TEMPLATE_CATEGORY" val="custom"/>
  <p:tag name="KSO_WM_TEMPLATE_INDEX" val="20205176"/>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5176_4*l_h_i*1_1_1"/>
  <p:tag name="KSO_WM_TEMPLATE_CATEGORY" val="custom"/>
  <p:tag name="KSO_WM_TEMPLATE_INDEX" val="20205176"/>
  <p:tag name="KSO_WM_UNIT_LAYERLEVEL" val="1_1_1"/>
  <p:tag name="KSO_WM_TAG_VERSION" val="1.0"/>
  <p:tag name="KSO_WM_BEAUTIFY_FLAG" val="#wm#"/>
  <p:tag name="KSO_WM_UNIT_TEXT_FILL_FORE_SCHEMECOLOR_INDEX" val="13"/>
  <p:tag name="KSO_WM_UNIT_TEXT_FILL_TYPE" val="1"/>
  <p:tag name="KSO_WM_UNIT_USESOURCEFORMAT_APPLY" val="0"/>
</p:tagLst>
</file>

<file path=ppt/tags/tag135.xml><?xml version="1.0" encoding="utf-8"?>
<p:tagLst xmlns:p="http://schemas.openxmlformats.org/presentationml/2006/main">
  <p:tag name="KSO_WM_UNIT_ISCONTENTSTITLE" val="0"/>
  <p:tag name="KSO_WM_UNIT_PRESET_TEXT" val="单击输入章节标题......"/>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5176_4*l_h_f*1_1_1"/>
  <p:tag name="KSO_WM_TEMPLATE_CATEGORY" val="custom"/>
  <p:tag name="KSO_WM_TEMPLATE_INDEX" val="20205176"/>
  <p:tag name="KSO_WM_UNIT_LAYERLEVEL" val="1_1_1"/>
  <p:tag name="KSO_WM_TAG_VERSION" val="1.0"/>
  <p:tag name="KSO_WM_BEAUTIFY_FLAG" val="#wm#"/>
  <p:tag name="KSO_WM_UNIT_SHOW_EDIT_AREA_INDICATION" val="1"/>
  <p:tag name="KSO_WM_UNIT_TEXT_FILL_FORE_SCHEMECOLOR_INDEX" val="13"/>
  <p:tag name="KSO_WM_UNIT_TEXT_FILL_TYPE" val="1"/>
  <p:tag name="KSO_WM_UNIT_USESOURCEFORMAT_APPLY" val="0"/>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5176_4*l_h_i*1_2_1"/>
  <p:tag name="KSO_WM_TEMPLATE_CATEGORY" val="custom"/>
  <p:tag name="KSO_WM_TEMPLATE_INDEX" val="20205176"/>
  <p:tag name="KSO_WM_UNIT_LAYERLEVEL" val="1_1_1"/>
  <p:tag name="KSO_WM_TAG_VERSION" val="1.0"/>
  <p:tag name="KSO_WM_BEAUTIFY_FLAG" val="#wm#"/>
  <p:tag name="KSO_WM_UNIT_TEXT_FILL_FORE_SCHEMECOLOR_INDEX" val="13"/>
  <p:tag name="KSO_WM_UNIT_TEXT_FILL_TYPE" val="1"/>
  <p:tag name="KSO_WM_UNIT_USESOURCEFORMAT_APPLY" val="0"/>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5176_4*i*2"/>
  <p:tag name="KSO_WM_TEMPLATE_CATEGORY" val="custom"/>
  <p:tag name="KSO_WM_TEMPLATE_INDEX" val="20205176"/>
  <p:tag name="KSO_WM_UNIT_LAYERLEVEL" val="1"/>
  <p:tag name="KSO_WM_TAG_VERSION" val="1.0"/>
  <p:tag name="KSO_WM_BEAUTIFY_FLAG" val="#wm#"/>
  <p:tag name="KSO_WM_UNIT_LINE_FORE_SCHEMECOLOR_INDEX" val="14"/>
  <p:tag name="KSO_WM_UNIT_LINE_FILL_TYPE" val="2"/>
  <p:tag name="KSO_WM_UNIT_USESOURCEFORMAT_APPLY" val="0"/>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5176_4*i*1"/>
  <p:tag name="KSO_WM_TEMPLATE_CATEGORY" val="custom"/>
  <p:tag name="KSO_WM_TEMPLATE_INDEX" val="20205176"/>
  <p:tag name="KSO_WM_UNIT_LAYERLEVEL" val="1"/>
  <p:tag name="KSO_WM_TAG_VERSION" val="1.0"/>
  <p:tag name="KSO_WM_BEAUTIFY_FLAG" val="#wm#"/>
  <p:tag name="KSO_WM_UNIT_FILL_FORE_SCHEMECOLOR_INDEX" val="13"/>
  <p:tag name="KSO_WM_UNIT_FILL_TYPE" val="1"/>
  <p:tag name="KSO_WM_UNIT_TEXT_FILL_FORE_SCHEMECOLOR_INDEX" val="2"/>
  <p:tag name="KSO_WM_UNIT_TEXT_FILL_TYPE" val="1"/>
  <p:tag name="KSO_WM_UNIT_USESOURCEFORMAT_APPLY" val="0"/>
</p:tagLst>
</file>

<file path=ppt/tags/tag139.xml><?xml version="1.0" encoding="utf-8"?>
<p:tagLst xmlns:p="http://schemas.openxmlformats.org/presentationml/2006/main">
  <p:tag name="KSO_WM_UNIT_ISCONTENTSTITLE" val="0"/>
  <p:tag name="KSO_WM_UNIT_PRESET_TEXT" val="单击输入章节标题......"/>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5176_4*l_h_f*1_2_1"/>
  <p:tag name="KSO_WM_TEMPLATE_CATEGORY" val="custom"/>
  <p:tag name="KSO_WM_TEMPLATE_INDEX" val="20205176"/>
  <p:tag name="KSO_WM_UNIT_LAYERLEVEL" val="1_1_1"/>
  <p:tag name="KSO_WM_TAG_VERSION" val="1.0"/>
  <p:tag name="KSO_WM_BEAUTIFY_FLAG" val="#wm#"/>
  <p:tag name="KSO_WM_UNIT_SHOW_EDIT_AREA_INDICATION" val="1"/>
  <p:tag name="KSO_WM_UNIT_TEXT_FILL_FORE_SCHEMECOLOR_INDEX" val="13"/>
  <p:tag name="KSO_WM_UNIT_TEXT_FILL_TYPE" val="1"/>
  <p:tag name="KSO_WM_UNIT_USESOURCEFORMAT_APPLY" val="0"/>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ISCONTENTSTITLE" val="1"/>
  <p:tag name="KSO_WM_UNIT_PRESET_TEXT" val="目录"/>
  <p:tag name="KSO_WM_UNIT_NOCLEAR" val="1"/>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5176_4*a*1"/>
  <p:tag name="KSO_WM_TEMPLATE_CATEGORY" val="custom"/>
  <p:tag name="KSO_WM_TEMPLATE_INDEX" val="20205176"/>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0"/>
</p:tagLst>
</file>

<file path=ppt/tags/tag141.xml><?xml version="1.0" encoding="utf-8"?>
<p:tagLst xmlns:p="http://schemas.openxmlformats.org/presentationml/2006/main">
  <p:tag name="KSO_WM_SLIDE_ID" val="custom20205176_4"/>
  <p:tag name="KSO_WM_TEMPLATE_SUBCATEGORY" val="19"/>
  <p:tag name="KSO_WM_TEMPLATE_MASTER_TYPE" val="0"/>
  <p:tag name="KSO_WM_TEMPLATE_COLOR_TYPE" val="1"/>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05176"/>
  <p:tag name="KSO_WM_SLIDE_LAYOUT" val="a_b_l"/>
  <p:tag name="KSO_WM_SLIDE_LAYOUT_CNT" val="1_1_1"/>
  <p:tag name="KSO_WM_UNIT_SHOW_EDIT_AREA_INDICATION" val="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6_16*a*1"/>
  <p:tag name="KSO_WM_TEMPLATE_CATEGORY" val="custom"/>
  <p:tag name="KSO_WM_TEMPLATE_INDEX" val="20205176"/>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 name="KSO_WM_UNIT_SHOW_EDIT_AREA_INDICATION" val="1"/>
  <p:tag name="KSO_WM_UNIT_ISNUMDGMTITLE" val="0"/>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6_16*f*1"/>
  <p:tag name="KSO_WM_TEMPLATE_CATEGORY" val="custom"/>
  <p:tag name="KSO_WM_TEMPLATE_INDEX" val="20205176"/>
  <p:tag name="KSO_WM_UNIT_LAYERLEVEL" val="1"/>
  <p:tag name="KSO_WM_TAG_VERSION" val="1.0"/>
  <p:tag name="KSO_WM_BEAUTIFY_FLAG" val="#wm#"/>
  <p:tag name="KSO_WM_UNIT_PRESET_TEXT" val="单击此处添加正文"/>
  <p:tag name="KSO_WM_UNIT_NOCLEAR" val="0"/>
  <p:tag name="KSO_WM_UNIT_VALUE" val="159"/>
  <p:tag name="KSO_WM_UNIT_TYPE" val="f"/>
  <p:tag name="KSO_WM_UNIT_INDEX" val="1"/>
  <p:tag name="KSO_WM_UNIT_SHOW_EDIT_AREA_INDICATION" val="1"/>
</p:tagLst>
</file>

<file path=ppt/tags/tag144.xml><?xml version="1.0" encoding="utf-8"?>
<p:tagLst xmlns:p="http://schemas.openxmlformats.org/presentationml/2006/main">
  <p:tag name="KSO_WM_BEAUTIFY_FLAG" val="#wm#"/>
  <p:tag name="KSO_WM_TEMPLATE_CATEGORY" val="custom"/>
  <p:tag name="KSO_WM_TEMPLATE_INDEX" val="20205176"/>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6_16*a*1"/>
  <p:tag name="KSO_WM_TEMPLATE_CATEGORY" val="custom"/>
  <p:tag name="KSO_WM_TEMPLATE_INDEX" val="20205176"/>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 name="KSO_WM_UNIT_SHOW_EDIT_AREA_INDICATION" val="1"/>
  <p:tag name="KSO_WM_UNIT_ISNUMDGMTITLE" val="0"/>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6_16*f*1"/>
  <p:tag name="KSO_WM_TEMPLATE_CATEGORY" val="custom"/>
  <p:tag name="KSO_WM_TEMPLATE_INDEX" val="20205176"/>
  <p:tag name="KSO_WM_UNIT_LAYERLEVEL" val="1"/>
  <p:tag name="KSO_WM_TAG_VERSION" val="1.0"/>
  <p:tag name="KSO_WM_BEAUTIFY_FLAG" val="#wm#"/>
  <p:tag name="KSO_WM_UNIT_PRESET_TEXT" val="单击此处添加正文"/>
  <p:tag name="KSO_WM_UNIT_NOCLEAR" val="0"/>
  <p:tag name="KSO_WM_UNIT_VALUE" val="159"/>
  <p:tag name="KSO_WM_UNIT_TYPE" val="f"/>
  <p:tag name="KSO_WM_UNIT_INDEX" val="1"/>
  <p:tag name="KSO_WM_UNIT_SHOW_EDIT_AREA_INDICATION" val="1"/>
</p:tagLst>
</file>

<file path=ppt/tags/tag147.xml><?xml version="1.0" encoding="utf-8"?>
<p:tagLst xmlns:p="http://schemas.openxmlformats.org/presentationml/2006/main">
  <p:tag name="KSO_WM_BEAUTIFY_FLAG" val="#wm#"/>
  <p:tag name="KSO_WM_TEMPLATE_CATEGORY" val="custom"/>
  <p:tag name="KSO_WM_TEMPLATE_INDEX" val="20205176"/>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5176_4*i*1"/>
  <p:tag name="KSO_WM_TEMPLATE_CATEGORY" val="custom"/>
  <p:tag name="KSO_WM_TEMPLATE_INDEX" val="20205176"/>
  <p:tag name="KSO_WM_UNIT_LAYERLEVEL" val="1"/>
  <p:tag name="KSO_WM_TAG_VERSION" val="1.0"/>
  <p:tag name="KSO_WM_BEAUTIFY_FLAG" val="#wm#"/>
  <p:tag name="KSO_WM_UNIT_FILL_FORE_SCHEMECOLOR_INDEX" val="13"/>
  <p:tag name="KSO_WM_UNIT_FILL_TYPE" val="1"/>
  <p:tag name="KSO_WM_UNIT_TEXT_FILL_FORE_SCHEMECOLOR_INDEX" val="2"/>
  <p:tag name="KSO_WM_UNIT_TEXT_FILL_TYPE" val="1"/>
  <p:tag name="KSO_WM_UNIT_USESOURCEFORMAT_APPLY" val="0"/>
</p:tagLst>
</file>

<file path=ppt/tags/tag149.xml><?xml version="1.0" encoding="utf-8"?>
<p:tagLst xmlns:p="http://schemas.openxmlformats.org/presentationml/2006/main">
  <p:tag name="KSO_WM_UNIT_ISCONTENTSTITLE" val="1"/>
  <p:tag name="KSO_WM_UNIT_PRESET_TEXT" val="目录"/>
  <p:tag name="KSO_WM_UNIT_NOCLEAR" val="1"/>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5176_4*a*1"/>
  <p:tag name="KSO_WM_TEMPLATE_CATEGORY" val="custom"/>
  <p:tag name="KSO_WM_TEMPLATE_INDEX" val="20205176"/>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0"/>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6_16*f*1"/>
  <p:tag name="KSO_WM_TEMPLATE_CATEGORY" val="custom"/>
  <p:tag name="KSO_WM_TEMPLATE_INDEX" val="20205176"/>
  <p:tag name="KSO_WM_UNIT_LAYERLEVEL" val="1"/>
  <p:tag name="KSO_WM_TAG_VERSION" val="1.0"/>
  <p:tag name="KSO_WM_BEAUTIFY_FLAG" val="#wm#"/>
  <p:tag name="KSO_WM_UNIT_PRESET_TEXT" val="单击此处添加正文"/>
  <p:tag name="KSO_WM_UNIT_NOCLEAR" val="0"/>
  <p:tag name="KSO_WM_UNIT_VALUE" val="159"/>
  <p:tag name="KSO_WM_UNIT_TYPE" val="f"/>
  <p:tag name="KSO_WM_UNIT_INDEX" val="1"/>
  <p:tag name="KSO_WM_UNIT_SHOW_EDIT_AREA_INDICATION" val="1"/>
</p:tagLst>
</file>

<file path=ppt/tags/tag151.xml><?xml version="1.0" encoding="utf-8"?>
<p:tagLst xmlns:p="http://schemas.openxmlformats.org/presentationml/2006/main">
  <p:tag name="KSO_WM_SLIDE_ID" val="custom20205176_4"/>
  <p:tag name="KSO_WM_TEMPLATE_SUBCATEGORY" val="19"/>
  <p:tag name="KSO_WM_TEMPLATE_MASTER_TYPE" val="0"/>
  <p:tag name="KSO_WM_TEMPLATE_COLOR_TYPE" val="1"/>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05176"/>
  <p:tag name="KSO_WM_SLIDE_LAYOUT" val="a_b_l"/>
  <p:tag name="KSO_WM_SLIDE_LAYOUT_CNT" val="1_1_1"/>
  <p:tag name="KSO_WM_UNIT_SHOW_EDIT_AREA_INDICATION" val="1"/>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6_16*f*1"/>
  <p:tag name="KSO_WM_TEMPLATE_CATEGORY" val="custom"/>
  <p:tag name="KSO_WM_TEMPLATE_INDEX" val="20205176"/>
  <p:tag name="KSO_WM_UNIT_LAYERLEVEL" val="1"/>
  <p:tag name="KSO_WM_TAG_VERSION" val="1.0"/>
  <p:tag name="KSO_WM_BEAUTIFY_FLAG" val="#wm#"/>
  <p:tag name="KSO_WM_UNIT_PRESET_TEXT" val="单击此处添加正文"/>
  <p:tag name="KSO_WM_UNIT_NOCLEAR" val="0"/>
  <p:tag name="KSO_WM_UNIT_VALUE" val="159"/>
  <p:tag name="KSO_WM_UNIT_TYPE" val="f"/>
  <p:tag name="KSO_WM_UNIT_INDEX" val="1"/>
  <p:tag name="KSO_WM_UNIT_SHOW_EDIT_AREA_INDICATION" val="1"/>
</p:tagLst>
</file>

<file path=ppt/tags/tag153.xml><?xml version="1.0" encoding="utf-8"?>
<p:tagLst xmlns:p="http://schemas.openxmlformats.org/presentationml/2006/main">
  <p:tag name="KSO_WM_BEAUTIFY_FLAG" val="#wm#"/>
  <p:tag name="KSO_WM_TEMPLATE_CATEGORY" val="custom"/>
  <p:tag name="KSO_WM_TEMPLATE_INDEX" val="20205176"/>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6_16*f*1"/>
  <p:tag name="KSO_WM_TEMPLATE_CATEGORY" val="custom"/>
  <p:tag name="KSO_WM_TEMPLATE_INDEX" val="20205176"/>
  <p:tag name="KSO_WM_UNIT_LAYERLEVEL" val="1"/>
  <p:tag name="KSO_WM_TAG_VERSION" val="1.0"/>
  <p:tag name="KSO_WM_BEAUTIFY_FLAG" val="#wm#"/>
  <p:tag name="KSO_WM_UNIT_PRESET_TEXT" val="单击此处添加正文"/>
  <p:tag name="KSO_WM_UNIT_NOCLEAR" val="0"/>
  <p:tag name="KSO_WM_UNIT_VALUE" val="159"/>
  <p:tag name="KSO_WM_UNIT_TYPE" val="f"/>
  <p:tag name="KSO_WM_UNIT_INDEX" val="1"/>
  <p:tag name="KSO_WM_UNIT_SHOW_EDIT_AREA_INDICATION" val="1"/>
</p:tagLst>
</file>

<file path=ppt/tags/tag155.xml><?xml version="1.0" encoding="utf-8"?>
<p:tagLst xmlns:p="http://schemas.openxmlformats.org/presentationml/2006/main">
  <p:tag name="KSO_WM_BEAUTIFY_FLAG" val="#wm#"/>
  <p:tag name="KSO_WM_TEMPLATE_CATEGORY" val="custom"/>
  <p:tag name="KSO_WM_TEMPLATE_INDEX" val="20205176"/>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6_44*a*1"/>
  <p:tag name="KSO_WM_TEMPLATE_CATEGORY" val="custom"/>
  <p:tag name="KSO_WM_TEMPLATE_INDEX" val="20205176"/>
  <p:tag name="KSO_WM_UNIT_LAYERLEVEL" val="1"/>
  <p:tag name="KSO_WM_TAG_VERSION" val="1.0"/>
  <p:tag name="KSO_WM_BEAUTIFY_FLAG" val="#wm#"/>
  <p:tag name="KSO_WM_UNIT_PRESET_TEXT" val="感谢聆听"/>
  <p:tag name="KSO_WM_UNIT_ISCONTENTSTITLE" val="0"/>
  <p:tag name="KSO_WM_UNIT_NOCLEAR" val="1"/>
  <p:tag name="KSO_WM_UNIT_TYPE" val="a"/>
  <p:tag name="KSO_WM_UNIT_INDEX" val="1"/>
  <p:tag name="KSO_WM_UNIT_SHOW_EDIT_AREA_INDICATION" val="1"/>
  <p:tag name="KSO_WM_UNIT_ISNUMDGMTITLE" val="0"/>
</p:tagLst>
</file>

<file path=ppt/tags/tag157.xml><?xml version="1.0" encoding="utf-8"?>
<p:tagLst xmlns:p="http://schemas.openxmlformats.org/presentationml/2006/main">
  <p:tag name="KSO_WM_SLIDE_ID" val="custom20205176_44"/>
  <p:tag name="KSO_WM_TEMPLATE_SUBCATEGORY" val="19"/>
  <p:tag name="KSO_WM_TEMPLATE_MASTER_TYPE" val="0"/>
  <p:tag name="KSO_WM_TEMPLATE_COLOR_TYPE" val="1"/>
  <p:tag name="KSO_WM_SLIDE_ITEM_CNT" val="0"/>
  <p:tag name="KSO_WM_SLIDE_INDEX" val="44"/>
  <p:tag name="KSO_WM_TAG_VERSION" val="1.0"/>
  <p:tag name="KSO_WM_BEAUTIFY_FLAG" val="#wm#"/>
  <p:tag name="KSO_WM_TEMPLATE_CATEGORY" val="custom"/>
  <p:tag name="KSO_WM_TEMPLATE_INDEX" val="20205176"/>
  <p:tag name="KSO_WM_SLIDE_TYPE" val="endPage"/>
  <p:tag name="KSO_WM_SLIDE_SUBTYPE" val="pureTxt"/>
  <p:tag name="KSO_WM_SLIDE_LAYOUT" val="a_b"/>
  <p:tag name="KSO_WM_SLIDE_LAYOUT_CNT" val="1_1"/>
  <p:tag name="KSO_WM_UNIT_SHOW_EDIT_AREA_INDICATION" val="1"/>
</p:tagLst>
</file>

<file path=ppt/tags/tag158.xml><?xml version="1.0" encoding="utf-8"?>
<p:tagLst xmlns:p="http://schemas.openxmlformats.org/presentationml/2006/main">
  <p:tag name="COMMONDATA" val="eyJoZGlkIjoiNDllZTYzMDk3NGRjN2MwNTZhYmZlYjdhNTE4OGZiYjEifQ=="/>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64.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5176_4*l_h_i*1_1_1"/>
  <p:tag name="KSO_WM_TEMPLATE_CATEGORY" val="custom"/>
  <p:tag name="KSO_WM_TEMPLATE_INDEX" val="20205176"/>
  <p:tag name="KSO_WM_UNIT_LAYERLEVEL" val="1_1_1"/>
  <p:tag name="KSO_WM_TAG_VERSION" val="1.0"/>
  <p:tag name="KSO_WM_BEAUTIFY_FLAG" val="#wm#"/>
  <p:tag name="KSO_WM_UNIT_TEXT_FILL_FORE_SCHEMECOLOR_INDEX" val="13"/>
  <p:tag name="KSO_WM_UNIT_TEXT_FILL_TYPE" val="1"/>
  <p:tag name="KSO_WM_UNIT_USESOURCEFORMAT_APPLY" val="0"/>
</p:tagLst>
</file>

<file path=ppt/tags/tag66.xml><?xml version="1.0" encoding="utf-8"?>
<p:tagLst xmlns:p="http://schemas.openxmlformats.org/presentationml/2006/main">
  <p:tag name="KSO_WM_UNIT_ISCONTENTSTITLE" val="0"/>
  <p:tag name="KSO_WM_UNIT_PRESET_TEXT" val="单击输入章节标题......"/>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5176_4*l_h_f*1_1_1"/>
  <p:tag name="KSO_WM_TEMPLATE_CATEGORY" val="custom"/>
  <p:tag name="KSO_WM_TEMPLATE_INDEX" val="20205176"/>
  <p:tag name="KSO_WM_UNIT_LAYERLEVEL" val="1_1_1"/>
  <p:tag name="KSO_WM_TAG_VERSION" val="1.0"/>
  <p:tag name="KSO_WM_BEAUTIFY_FLAG" val="#wm#"/>
  <p:tag name="KSO_WM_UNIT_SHOW_EDIT_AREA_INDICATION" val="1"/>
  <p:tag name="KSO_WM_UNIT_TEXT_FILL_FORE_SCHEMECOLOR_INDEX" val="13"/>
  <p:tag name="KSO_WM_UNIT_TEXT_FILL_TYPE" val="1"/>
  <p:tag name="KSO_WM_UNIT_USESOURCEFORMAT_APPLY" val="0"/>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5176_4*l_h_i*1_2_1"/>
  <p:tag name="KSO_WM_TEMPLATE_CATEGORY" val="custom"/>
  <p:tag name="KSO_WM_TEMPLATE_INDEX" val="20205176"/>
  <p:tag name="KSO_WM_UNIT_LAYERLEVEL" val="1_1_1"/>
  <p:tag name="KSO_WM_TAG_VERSION" val="1.0"/>
  <p:tag name="KSO_WM_BEAUTIFY_FLAG" val="#wm#"/>
  <p:tag name="KSO_WM_UNIT_TEXT_FILL_FORE_SCHEMECOLOR_INDEX" val="13"/>
  <p:tag name="KSO_WM_UNIT_TEXT_FILL_TYPE" val="1"/>
  <p:tag name="KSO_WM_UNIT_USESOURCEFORMAT_APPLY" val="0"/>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05176_4*l_h_i*1_3_1"/>
  <p:tag name="KSO_WM_TEMPLATE_CATEGORY" val="custom"/>
  <p:tag name="KSO_WM_TEMPLATE_INDEX" val="20205176"/>
  <p:tag name="KSO_WM_UNIT_LAYERLEVEL" val="1_1_1"/>
  <p:tag name="KSO_WM_TAG_VERSION" val="1.0"/>
  <p:tag name="KSO_WM_BEAUTIFY_FLAG" val="#wm#"/>
  <p:tag name="KSO_WM_UNIT_TEXT_FILL_FORE_SCHEMECOLOR_INDEX" val="13"/>
  <p:tag name="KSO_WM_UNIT_TEXT_FILL_TYPE" val="1"/>
  <p:tag name="KSO_WM_UNIT_USESOURCEFORMAT_APPLY" val="0"/>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5176_4*i*2"/>
  <p:tag name="KSO_WM_TEMPLATE_CATEGORY" val="custom"/>
  <p:tag name="KSO_WM_TEMPLATE_INDEX" val="20205176"/>
  <p:tag name="KSO_WM_UNIT_LAYERLEVEL" val="1"/>
  <p:tag name="KSO_WM_TAG_VERSION" val="1.0"/>
  <p:tag name="KSO_WM_BEAUTIFY_FLAG" val="#wm#"/>
  <p:tag name="KSO_WM_UNIT_LINE_FORE_SCHEMECOLOR_INDEX" val="14"/>
  <p:tag name="KSO_WM_UNIT_LINE_FILL_TYPE" val="2"/>
  <p:tag name="KSO_WM_UNIT_USESOURCEFORMAT_APPLY" val="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ISCONTENTSTITLE" val="1"/>
  <p:tag name="KSO_WM_UNIT_PRESET_TEXT" val="目录"/>
  <p:tag name="KSO_WM_UNIT_NOCLEAR" val="1"/>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5176_4*a*1"/>
  <p:tag name="KSO_WM_TEMPLATE_CATEGORY" val="custom"/>
  <p:tag name="KSO_WM_TEMPLATE_INDEX" val="20205176"/>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0"/>
</p:tagLst>
</file>

<file path=ppt/tags/tag71.xml><?xml version="1.0" encoding="utf-8"?>
<p:tagLst xmlns:p="http://schemas.openxmlformats.org/presentationml/2006/main">
  <p:tag name="KSO_WM_UNIT_ISCONTENTSTITLE" val="0"/>
  <p:tag name="KSO_WM_UNIT_PRESET_TEXT" val="CONTENTS"/>
  <p:tag name="KSO_WM_UNIT_NOCLEAR" val="1"/>
  <p:tag name="KSO_WM_UNIT_VALUE" val="7"/>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205176_4*b*1"/>
  <p:tag name="KSO_WM_TEMPLATE_CATEGORY" val="custom"/>
  <p:tag name="KSO_WM_TEMPLATE_INDEX" val="20205176"/>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0"/>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5176_4*i*1"/>
  <p:tag name="KSO_WM_TEMPLATE_CATEGORY" val="custom"/>
  <p:tag name="KSO_WM_TEMPLATE_INDEX" val="20205176"/>
  <p:tag name="KSO_WM_UNIT_LAYERLEVEL" val="1"/>
  <p:tag name="KSO_WM_TAG_VERSION" val="1.0"/>
  <p:tag name="KSO_WM_BEAUTIFY_FLAG" val="#wm#"/>
  <p:tag name="KSO_WM_UNIT_FILL_FORE_SCHEMECOLOR_INDEX" val="13"/>
  <p:tag name="KSO_WM_UNIT_FILL_TYPE" val="1"/>
  <p:tag name="KSO_WM_UNIT_TEXT_FILL_FORE_SCHEMECOLOR_INDEX" val="2"/>
  <p:tag name="KSO_WM_UNIT_TEXT_FILL_TYPE" val="1"/>
  <p:tag name="KSO_WM_UNIT_USESOURCEFORMAT_APPLY" val="0"/>
</p:tagLst>
</file>

<file path=ppt/tags/tag73.xml><?xml version="1.0" encoding="utf-8"?>
<p:tagLst xmlns:p="http://schemas.openxmlformats.org/presentationml/2006/main">
  <p:tag name="KSO_WM_UNIT_ISCONTENTSTITLE" val="0"/>
  <p:tag name="KSO_WM_UNIT_PRESET_TEXT" val="单击输入章节标题......"/>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5176_4*l_h_f*1_2_1"/>
  <p:tag name="KSO_WM_TEMPLATE_CATEGORY" val="custom"/>
  <p:tag name="KSO_WM_TEMPLATE_INDEX" val="20205176"/>
  <p:tag name="KSO_WM_UNIT_LAYERLEVEL" val="1_1_1"/>
  <p:tag name="KSO_WM_TAG_VERSION" val="1.0"/>
  <p:tag name="KSO_WM_BEAUTIFY_FLAG" val="#wm#"/>
  <p:tag name="KSO_WM_UNIT_SHOW_EDIT_AREA_INDICATION" val="1"/>
  <p:tag name="KSO_WM_UNIT_TEXT_FILL_FORE_SCHEMECOLOR_INDEX" val="13"/>
  <p:tag name="KSO_WM_UNIT_TEXT_FILL_TYPE" val="1"/>
  <p:tag name="KSO_WM_UNIT_USESOURCEFORMAT_APPLY" val="0"/>
</p:tagLst>
</file>

<file path=ppt/tags/tag74.xml><?xml version="1.0" encoding="utf-8"?>
<p:tagLst xmlns:p="http://schemas.openxmlformats.org/presentationml/2006/main">
  <p:tag name="KSO_WM_UNIT_ISCONTENTSTITLE" val="0"/>
  <p:tag name="KSO_WM_UNIT_PRESET_TEXT" val="单击输入章节标题......"/>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205176_4*l_h_f*1_3_1"/>
  <p:tag name="KSO_WM_TEMPLATE_CATEGORY" val="custom"/>
  <p:tag name="KSO_WM_TEMPLATE_INDEX" val="20205176"/>
  <p:tag name="KSO_WM_UNIT_LAYERLEVEL" val="1_1_1"/>
  <p:tag name="KSO_WM_TAG_VERSION" val="1.0"/>
  <p:tag name="KSO_WM_BEAUTIFY_FLAG" val="#wm#"/>
  <p:tag name="KSO_WM_UNIT_SHOW_EDIT_AREA_INDICATION" val="1"/>
  <p:tag name="KSO_WM_UNIT_TEXT_FILL_FORE_SCHEMECOLOR_INDEX" val="13"/>
  <p:tag name="KSO_WM_UNIT_TEXT_FILL_TYPE" val="1"/>
  <p:tag name="KSO_WM_UNIT_USESOURCEFORMAT_APPLY" val="0"/>
</p:tagLst>
</file>

<file path=ppt/tags/tag75.xml><?xml version="1.0" encoding="utf-8"?>
<p:tagLst xmlns:p="http://schemas.openxmlformats.org/presentationml/2006/main">
  <p:tag name="KSO_WM_SLIDE_ID" val="custom20205176_4"/>
  <p:tag name="KSO_WM_TEMPLATE_SUBCATEGORY" val="19"/>
  <p:tag name="KSO_WM_TEMPLATE_MASTER_TYPE" val="0"/>
  <p:tag name="KSO_WM_TEMPLATE_COLOR_TYPE" val="1"/>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05176"/>
  <p:tag name="KSO_WM_SLIDE_LAYOUT" val="a_b_l"/>
  <p:tag name="KSO_WM_SLIDE_LAYOUT_CNT" val="1_1_1"/>
  <p:tag name="KSO_WM_UNIT_SHOW_EDIT_AREA_INDICATION" val="1"/>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5176_4*l_h_i*1_1_1"/>
  <p:tag name="KSO_WM_TEMPLATE_CATEGORY" val="custom"/>
  <p:tag name="KSO_WM_TEMPLATE_INDEX" val="20205176"/>
  <p:tag name="KSO_WM_UNIT_LAYERLEVEL" val="1_1_1"/>
  <p:tag name="KSO_WM_TAG_VERSION" val="1.0"/>
  <p:tag name="KSO_WM_BEAUTIFY_FLAG" val="#wm#"/>
  <p:tag name="KSO_WM_UNIT_TEXT_FILL_FORE_SCHEMECOLOR_INDEX" val="13"/>
  <p:tag name="KSO_WM_UNIT_TEXT_FILL_TYPE" val="1"/>
  <p:tag name="KSO_WM_UNIT_USESOURCEFORMAT_APPLY" val="0"/>
</p:tagLst>
</file>

<file path=ppt/tags/tag77.xml><?xml version="1.0" encoding="utf-8"?>
<p:tagLst xmlns:p="http://schemas.openxmlformats.org/presentationml/2006/main">
  <p:tag name="KSO_WM_UNIT_ISCONTENTSTITLE" val="0"/>
  <p:tag name="KSO_WM_UNIT_PRESET_TEXT" val="单击输入章节标题......"/>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5176_4*l_h_f*1_1_1"/>
  <p:tag name="KSO_WM_TEMPLATE_CATEGORY" val="custom"/>
  <p:tag name="KSO_WM_TEMPLATE_INDEX" val="20205176"/>
  <p:tag name="KSO_WM_UNIT_LAYERLEVEL" val="1_1_1"/>
  <p:tag name="KSO_WM_TAG_VERSION" val="1.0"/>
  <p:tag name="KSO_WM_BEAUTIFY_FLAG" val="#wm#"/>
  <p:tag name="KSO_WM_UNIT_SHOW_EDIT_AREA_INDICATION" val="1"/>
  <p:tag name="KSO_WM_UNIT_TEXT_FILL_FORE_SCHEMECOLOR_INDEX" val="13"/>
  <p:tag name="KSO_WM_UNIT_TEXT_FILL_TYPE" val="1"/>
  <p:tag name="KSO_WM_UNIT_USESOURCEFORMAT_APPLY" val="0"/>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5176_4*l_h_i*1_2_1"/>
  <p:tag name="KSO_WM_TEMPLATE_CATEGORY" val="custom"/>
  <p:tag name="KSO_WM_TEMPLATE_INDEX" val="20205176"/>
  <p:tag name="KSO_WM_UNIT_LAYERLEVEL" val="1_1_1"/>
  <p:tag name="KSO_WM_TAG_VERSION" val="1.0"/>
  <p:tag name="KSO_WM_BEAUTIFY_FLAG" val="#wm#"/>
  <p:tag name="KSO_WM_UNIT_TEXT_FILL_FORE_SCHEMECOLOR_INDEX" val="13"/>
  <p:tag name="KSO_WM_UNIT_TEXT_FILL_TYPE" val="1"/>
  <p:tag name="KSO_WM_UNIT_USESOURCEFORMAT_APPLY" val="0"/>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05176_4*l_h_i*1_3_1"/>
  <p:tag name="KSO_WM_TEMPLATE_CATEGORY" val="custom"/>
  <p:tag name="KSO_WM_TEMPLATE_INDEX" val="20205176"/>
  <p:tag name="KSO_WM_UNIT_LAYERLEVEL" val="1_1_1"/>
  <p:tag name="KSO_WM_TAG_VERSION" val="1.0"/>
  <p:tag name="KSO_WM_BEAUTIFY_FLAG" val="#wm#"/>
  <p:tag name="KSO_WM_UNIT_TEXT_FILL_FORE_SCHEMECOLOR_INDEX" val="13"/>
  <p:tag name="KSO_WM_UNIT_TEXT_FILL_TYPE" val="1"/>
  <p:tag name="KSO_WM_UNIT_USESOURCEFORMAT_APPLY" val="0"/>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5176_4*i*2"/>
  <p:tag name="KSO_WM_TEMPLATE_CATEGORY" val="custom"/>
  <p:tag name="KSO_WM_TEMPLATE_INDEX" val="20205176"/>
  <p:tag name="KSO_WM_UNIT_LAYERLEVEL" val="1"/>
  <p:tag name="KSO_WM_TAG_VERSION" val="1.0"/>
  <p:tag name="KSO_WM_BEAUTIFY_FLAG" val="#wm#"/>
  <p:tag name="KSO_WM_UNIT_LINE_FORE_SCHEMECOLOR_INDEX" val="14"/>
  <p:tag name="KSO_WM_UNIT_LINE_FILL_TYPE" val="2"/>
  <p:tag name="KSO_WM_UNIT_USESOURCEFORMAT_APPLY" val="0"/>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5176_4*i*1"/>
  <p:tag name="KSO_WM_TEMPLATE_CATEGORY" val="custom"/>
  <p:tag name="KSO_WM_TEMPLATE_INDEX" val="20205176"/>
  <p:tag name="KSO_WM_UNIT_LAYERLEVEL" val="1"/>
  <p:tag name="KSO_WM_TAG_VERSION" val="1.0"/>
  <p:tag name="KSO_WM_BEAUTIFY_FLAG" val="#wm#"/>
  <p:tag name="KSO_WM_UNIT_FILL_FORE_SCHEMECOLOR_INDEX" val="13"/>
  <p:tag name="KSO_WM_UNIT_FILL_TYPE" val="1"/>
  <p:tag name="KSO_WM_UNIT_TEXT_FILL_FORE_SCHEMECOLOR_INDEX" val="2"/>
  <p:tag name="KSO_WM_UNIT_TEXT_FILL_TYPE" val="1"/>
  <p:tag name="KSO_WM_UNIT_USESOURCEFORMAT_APPLY" val="0"/>
</p:tagLst>
</file>

<file path=ppt/tags/tag82.xml><?xml version="1.0" encoding="utf-8"?>
<p:tagLst xmlns:p="http://schemas.openxmlformats.org/presentationml/2006/main">
  <p:tag name="KSO_WM_UNIT_ISCONTENTSTITLE" val="0"/>
  <p:tag name="KSO_WM_UNIT_PRESET_TEXT" val="单击输入章节标题......"/>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5176_4*l_h_f*1_2_1"/>
  <p:tag name="KSO_WM_TEMPLATE_CATEGORY" val="custom"/>
  <p:tag name="KSO_WM_TEMPLATE_INDEX" val="20205176"/>
  <p:tag name="KSO_WM_UNIT_LAYERLEVEL" val="1_1_1"/>
  <p:tag name="KSO_WM_TAG_VERSION" val="1.0"/>
  <p:tag name="KSO_WM_BEAUTIFY_FLAG" val="#wm#"/>
  <p:tag name="KSO_WM_UNIT_SHOW_EDIT_AREA_INDICATION" val="1"/>
  <p:tag name="KSO_WM_UNIT_TEXT_FILL_FORE_SCHEMECOLOR_INDEX" val="13"/>
  <p:tag name="KSO_WM_UNIT_TEXT_FILL_TYPE" val="1"/>
  <p:tag name="KSO_WM_UNIT_USESOURCEFORMAT_APPLY" val="0"/>
</p:tagLst>
</file>

<file path=ppt/tags/tag83.xml><?xml version="1.0" encoding="utf-8"?>
<p:tagLst xmlns:p="http://schemas.openxmlformats.org/presentationml/2006/main">
  <p:tag name="KSO_WM_UNIT_ISCONTENTSTITLE" val="0"/>
  <p:tag name="KSO_WM_UNIT_PRESET_TEXT" val="单击输入章节标题......"/>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205176_4*l_h_f*1_3_1"/>
  <p:tag name="KSO_WM_TEMPLATE_CATEGORY" val="custom"/>
  <p:tag name="KSO_WM_TEMPLATE_INDEX" val="20205176"/>
  <p:tag name="KSO_WM_UNIT_LAYERLEVEL" val="1_1_1"/>
  <p:tag name="KSO_WM_TAG_VERSION" val="1.0"/>
  <p:tag name="KSO_WM_BEAUTIFY_FLAG" val="#wm#"/>
  <p:tag name="KSO_WM_UNIT_SHOW_EDIT_AREA_INDICATION" val="1"/>
  <p:tag name="KSO_WM_UNIT_TEXT_FILL_FORE_SCHEMECOLOR_INDEX" val="13"/>
  <p:tag name="KSO_WM_UNIT_TEXT_FILL_TYPE" val="1"/>
  <p:tag name="KSO_WM_UNIT_USESOURCEFORMAT_APPLY" val="0"/>
</p:tagLst>
</file>

<file path=ppt/tags/tag84.xml><?xml version="1.0" encoding="utf-8"?>
<p:tagLst xmlns:p="http://schemas.openxmlformats.org/presentationml/2006/main">
  <p:tag name="KSO_WM_UNIT_ISCONTENTSTITLE" val="1"/>
  <p:tag name="KSO_WM_UNIT_PRESET_TEXT" val="目录"/>
  <p:tag name="KSO_WM_UNIT_NOCLEAR" val="1"/>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5176_4*a*1"/>
  <p:tag name="KSO_WM_TEMPLATE_CATEGORY" val="custom"/>
  <p:tag name="KSO_WM_TEMPLATE_INDEX" val="20205176"/>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0"/>
</p:tagLst>
</file>

<file path=ppt/tags/tag85.xml><?xml version="1.0" encoding="utf-8"?>
<p:tagLst xmlns:p="http://schemas.openxmlformats.org/presentationml/2006/main">
  <p:tag name="KSO_WM_SLIDE_ID" val="custom20205176_4"/>
  <p:tag name="KSO_WM_TEMPLATE_SUBCATEGORY" val="19"/>
  <p:tag name="KSO_WM_TEMPLATE_MASTER_TYPE" val="0"/>
  <p:tag name="KSO_WM_TEMPLATE_COLOR_TYPE" val="1"/>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05176"/>
  <p:tag name="KSO_WM_SLIDE_LAYOUT" val="a_b_l"/>
  <p:tag name="KSO_WM_SLIDE_LAYOUT_CNT" val="1_1_1"/>
  <p:tag name="KSO_WM_UNIT_SHOW_EDIT_AREA_INDICATION" val="1"/>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6_14*a*1"/>
  <p:tag name="KSO_WM_TEMPLATE_CATEGORY" val="custom"/>
  <p:tag name="KSO_WM_TEMPLATE_INDEX" val="20205176"/>
  <p:tag name="KSO_WM_UNIT_LAYERLEVEL" val="1"/>
  <p:tag name="KSO_WM_TAG_VERSION" val="1.0"/>
  <p:tag name="KSO_WM_BEAUTIFY_FLAG" val="#wm#"/>
  <p:tag name="KSO_WM_UNIT_ISCONTENTSTITLE" val="0"/>
  <p:tag name="KSO_WM_UNIT_PRESET_TEXT" val="单击此处&#13;添加标题内容"/>
  <p:tag name="KSO_WM_UNIT_NOCLEAR" val="0"/>
  <p:tag name="KSO_WM_UNIT_VALUE" val="22"/>
  <p:tag name="KSO_WM_UNIT_TYPE" val="a"/>
  <p:tag name="KSO_WM_UNIT_INDEX" val="1"/>
  <p:tag name="KSO_WM_UNIT_SHOW_EDIT_AREA_INDICATION" val="1"/>
  <p:tag name="KSO_WM_UNIT_ISNUMDGMTITLE" val="0"/>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6_14*f*1"/>
  <p:tag name="KSO_WM_TEMPLATE_CATEGORY" val="custom"/>
  <p:tag name="KSO_WM_TEMPLATE_INDEX" val="20205176"/>
  <p:tag name="KSO_WM_UNIT_LAYERLEVEL" val="1"/>
  <p:tag name="KSO_WM_TAG_VERSION" val="1.0"/>
  <p:tag name="KSO_WM_BEAUTIFY_FLAG" val="#wm#"/>
  <p:tag name="KSO_WM_UNIT_PRESET_TEXT" val="点击此处添加正文"/>
  <p:tag name="KSO_WM_UNIT_NOCLEAR" val="0"/>
  <p:tag name="KSO_WM_UNIT_VALUE" val="230"/>
  <p:tag name="KSO_WM_UNIT_TYPE" val="f"/>
  <p:tag name="KSO_WM_UNIT_INDEX" val="1"/>
  <p:tag name="KSO_WM_UNIT_SHOW_EDIT_AREA_INDICATION" val="1"/>
</p:tagLst>
</file>

<file path=ppt/tags/tag88.xml><?xml version="1.0" encoding="utf-8"?>
<p:tagLst xmlns:p="http://schemas.openxmlformats.org/presentationml/2006/main">
  <p:tag name="KSO_WM_BEAUTIFY_FLAG" val="#wm#"/>
  <p:tag name="KSO_WM_TEMPLATE_CATEGORY" val="custom"/>
  <p:tag name="KSO_WM_TEMPLATE_INDEX" val="20205176"/>
  <p:tag name="KSO_WM_SLIDE_ID" val="custom20205176_14"/>
  <p:tag name="KSO_WM_TEMPLATE_SUBCATEGORY" val="19"/>
  <p:tag name="KSO_WM_TEMPLATE_MASTER_TYPE" val="0"/>
  <p:tag name="KSO_WM_TEMPLATE_COLOR_TYPE" val="1"/>
  <p:tag name="KSO_WM_SLIDE_ITEM_CNT" val="0"/>
  <p:tag name="KSO_WM_SLIDE_INDEX" val="14"/>
  <p:tag name="KSO_WM_TAG_VERSION" val="1.0"/>
  <p:tag name="KSO_WM_SLIDE_TYPE" val="text"/>
  <p:tag name="KSO_WM_SLIDE_SUBTYPE" val="picTxt"/>
  <p:tag name="KSO_WM_SLIDE_SIZE" val="863*431"/>
  <p:tag name="KSO_WM_SLIDE_POSITION" val="48*61"/>
  <p:tag name="KSO_WM_SLIDE_LAYOUT" val="a_d_f"/>
  <p:tag name="KSO_WM_SLIDE_LAYOUT_CNT" val="1_1_1"/>
  <p:tag name="KSO_WM_UNIT_SHOW_EDIT_AREA_INDICATION" val="1"/>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6_14*f*1"/>
  <p:tag name="KSO_WM_TEMPLATE_CATEGORY" val="custom"/>
  <p:tag name="KSO_WM_TEMPLATE_INDEX" val="20205176"/>
  <p:tag name="KSO_WM_UNIT_LAYERLEVEL" val="1"/>
  <p:tag name="KSO_WM_TAG_VERSION" val="1.0"/>
  <p:tag name="KSO_WM_BEAUTIFY_FLAG" val="#wm#"/>
  <p:tag name="KSO_WM_UNIT_PRESET_TEXT" val="点击此处添加正文"/>
  <p:tag name="KSO_WM_UNIT_NOCLEAR" val="0"/>
  <p:tag name="KSO_WM_UNIT_VALUE" val="230"/>
  <p:tag name="KSO_WM_UNIT_TYPE" val="f"/>
  <p:tag name="KSO_WM_UNIT_INDEX" val="1"/>
  <p:tag name="KSO_WM_UNIT_SHOW_EDIT_AREA_INDICATION"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6_14*a*1"/>
  <p:tag name="KSO_WM_TEMPLATE_CATEGORY" val="custom"/>
  <p:tag name="KSO_WM_TEMPLATE_INDEX" val="20205176"/>
  <p:tag name="KSO_WM_UNIT_LAYERLEVEL" val="1"/>
  <p:tag name="KSO_WM_TAG_VERSION" val="1.0"/>
  <p:tag name="KSO_WM_BEAUTIFY_FLAG" val="#wm#"/>
  <p:tag name="KSO_WM_UNIT_ISCONTENTSTITLE" val="0"/>
  <p:tag name="KSO_WM_UNIT_PRESET_TEXT" val="单击此处&#13;添加标题内容"/>
  <p:tag name="KSO_WM_UNIT_NOCLEAR" val="0"/>
  <p:tag name="KSO_WM_UNIT_VALUE" val="22"/>
  <p:tag name="KSO_WM_UNIT_TYPE" val="a"/>
  <p:tag name="KSO_WM_UNIT_INDEX" val="1"/>
  <p:tag name="KSO_WM_UNIT_SHOW_EDIT_AREA_INDICATION" val="1"/>
  <p:tag name="KSO_WM_UNIT_ISNUMDGMTITLE" val="0"/>
</p:tagLst>
</file>

<file path=ppt/tags/tag91.xml><?xml version="1.0" encoding="utf-8"?>
<p:tagLst xmlns:p="http://schemas.openxmlformats.org/presentationml/2006/main">
  <p:tag name="KSO_WM_BEAUTIFY_FLAG" val="#wm#"/>
  <p:tag name="KSO_WM_TEMPLATE_CATEGORY" val="custom"/>
  <p:tag name="KSO_WM_TEMPLATE_INDEX" val="20205176"/>
  <p:tag name="KSO_WM_SLIDE_ID" val="custom20205176_14"/>
  <p:tag name="KSO_WM_TEMPLATE_SUBCATEGORY" val="19"/>
  <p:tag name="KSO_WM_TEMPLATE_MASTER_TYPE" val="0"/>
  <p:tag name="KSO_WM_TEMPLATE_COLOR_TYPE" val="1"/>
  <p:tag name="KSO_WM_SLIDE_ITEM_CNT" val="0"/>
  <p:tag name="KSO_WM_SLIDE_INDEX" val="14"/>
  <p:tag name="KSO_WM_TAG_VERSION" val="1.0"/>
  <p:tag name="KSO_WM_SLIDE_TYPE" val="text"/>
  <p:tag name="KSO_WM_SLIDE_SUBTYPE" val="picTxt"/>
  <p:tag name="KSO_WM_SLIDE_SIZE" val="863*431"/>
  <p:tag name="KSO_WM_SLIDE_POSITION" val="48*61"/>
  <p:tag name="KSO_WM_SLIDE_LAYOUT" val="a_d_f"/>
  <p:tag name="KSO_WM_SLIDE_LAYOUT_CNT" val="1_1_1"/>
  <p:tag name="KSO_WM_UNIT_SHOW_EDIT_AREA_INDICATION" val="1"/>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6_14*a*1"/>
  <p:tag name="KSO_WM_TEMPLATE_CATEGORY" val="custom"/>
  <p:tag name="KSO_WM_TEMPLATE_INDEX" val="20205176"/>
  <p:tag name="KSO_WM_UNIT_LAYERLEVEL" val="1"/>
  <p:tag name="KSO_WM_TAG_VERSION" val="1.0"/>
  <p:tag name="KSO_WM_BEAUTIFY_FLAG" val="#wm#"/>
  <p:tag name="KSO_WM_UNIT_ISCONTENTSTITLE" val="0"/>
  <p:tag name="KSO_WM_UNIT_PRESET_TEXT" val="单击此处&#13;添加标题内容"/>
  <p:tag name="KSO_WM_UNIT_NOCLEAR" val="0"/>
  <p:tag name="KSO_WM_UNIT_VALUE" val="22"/>
  <p:tag name="KSO_WM_UNIT_TYPE" val="a"/>
  <p:tag name="KSO_WM_UNIT_INDEX" val="1"/>
  <p:tag name="KSO_WM_UNIT_SHOW_EDIT_AREA_INDICATION" val="1"/>
  <p:tag name="KSO_WM_UNIT_ISNUMDGMTITLE" val="0"/>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6_14*f*1"/>
  <p:tag name="KSO_WM_TEMPLATE_CATEGORY" val="custom"/>
  <p:tag name="KSO_WM_TEMPLATE_INDEX" val="20205176"/>
  <p:tag name="KSO_WM_UNIT_LAYERLEVEL" val="1"/>
  <p:tag name="KSO_WM_TAG_VERSION" val="1.0"/>
  <p:tag name="KSO_WM_BEAUTIFY_FLAG" val="#wm#"/>
  <p:tag name="KSO_WM_UNIT_PRESET_TEXT" val="点击此处添加正文"/>
  <p:tag name="KSO_WM_UNIT_NOCLEAR" val="0"/>
  <p:tag name="KSO_WM_UNIT_VALUE" val="230"/>
  <p:tag name="KSO_WM_UNIT_TYPE" val="f"/>
  <p:tag name="KSO_WM_UNIT_INDEX" val="1"/>
  <p:tag name="KSO_WM_UNIT_SHOW_EDIT_AREA_INDICATION" val="1"/>
</p:tagLst>
</file>

<file path=ppt/tags/tag94.xml><?xml version="1.0" encoding="utf-8"?>
<p:tagLst xmlns:p="http://schemas.openxmlformats.org/presentationml/2006/main">
  <p:tag name="KSO_WM_BEAUTIFY_FLAG" val="#wm#"/>
  <p:tag name="KSO_WM_TEMPLATE_CATEGORY" val="custom"/>
  <p:tag name="KSO_WM_TEMPLATE_INDEX" val="20205176"/>
</p:tagLst>
</file>

<file path=ppt/tags/tag95.xml><?xml version="1.0" encoding="utf-8"?>
<p:tagLst xmlns:p="http://schemas.openxmlformats.org/presentationml/2006/main">
  <p:tag name="KSO_WM_BEAUTIFY_FLAG" val="#wm#"/>
  <p:tag name="KSO_WM_TEMPLATE_CATEGORY" val="custom"/>
  <p:tag name="KSO_WM_TEMPLATE_INDEX" val="20205176"/>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6_14*a*1"/>
  <p:tag name="KSO_WM_TEMPLATE_CATEGORY" val="custom"/>
  <p:tag name="KSO_WM_TEMPLATE_INDEX" val="20205176"/>
  <p:tag name="KSO_WM_UNIT_LAYERLEVEL" val="1"/>
  <p:tag name="KSO_WM_TAG_VERSION" val="1.0"/>
  <p:tag name="KSO_WM_BEAUTIFY_FLAG" val="#wm#"/>
  <p:tag name="KSO_WM_UNIT_ISCONTENTSTITLE" val="0"/>
  <p:tag name="KSO_WM_UNIT_PRESET_TEXT" val="单击此处&#13;添加标题内容"/>
  <p:tag name="KSO_WM_UNIT_NOCLEAR" val="0"/>
  <p:tag name="KSO_WM_UNIT_VALUE" val="22"/>
  <p:tag name="KSO_WM_UNIT_TYPE" val="a"/>
  <p:tag name="KSO_WM_UNIT_INDEX" val="1"/>
  <p:tag name="KSO_WM_UNIT_SHOW_EDIT_AREA_INDICATION" val="1"/>
  <p:tag name="KSO_WM_UNIT_ISNUMDGMTITLE" val="0"/>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6_16*f*1"/>
  <p:tag name="KSO_WM_TEMPLATE_CATEGORY" val="custom"/>
  <p:tag name="KSO_WM_TEMPLATE_INDEX" val="20205176"/>
  <p:tag name="KSO_WM_UNIT_LAYERLEVEL" val="1"/>
  <p:tag name="KSO_WM_TAG_VERSION" val="1.0"/>
  <p:tag name="KSO_WM_BEAUTIFY_FLAG" val="#wm#"/>
  <p:tag name="KSO_WM_UNIT_PRESET_TEXT" val="单击此处添加正文"/>
  <p:tag name="KSO_WM_UNIT_NOCLEAR" val="0"/>
  <p:tag name="KSO_WM_UNIT_VALUE" val="159"/>
  <p:tag name="KSO_WM_UNIT_TYPE" val="f"/>
  <p:tag name="KSO_WM_UNIT_INDEX" val="1"/>
  <p:tag name="KSO_WM_UNIT_SHOW_EDIT_AREA_INDICATION" val="1"/>
</p:tagLst>
</file>

<file path=ppt/tags/tag98.xml><?xml version="1.0" encoding="utf-8"?>
<p:tagLst xmlns:p="http://schemas.openxmlformats.org/presentationml/2006/main">
  <p:tag name="KSO_WM_BEAUTIFY_FLAG" val="#wm#"/>
  <p:tag name="KSO_WM_TEMPLATE_CATEGORY" val="custom"/>
  <p:tag name="KSO_WM_TEMPLATE_INDEX" val="20205176"/>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6_16*a*1"/>
  <p:tag name="KSO_WM_TEMPLATE_CATEGORY" val="custom"/>
  <p:tag name="KSO_WM_TEMPLATE_INDEX" val="20205176"/>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 name="KSO_WM_UNIT_SHOW_EDIT_AREA_INDICATION" val="1"/>
  <p:tag name="KSO_WM_UNIT_ISNUMDGMTITLE" val="0"/>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1931</Words>
  <Application>WPS 演示</Application>
  <PresentationFormat>宽屏</PresentationFormat>
  <Paragraphs>255</Paragraphs>
  <Slides>27</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27</vt:i4>
      </vt:variant>
    </vt:vector>
  </HeadingPairs>
  <TitlesOfParts>
    <vt:vector size="35" baseType="lpstr">
      <vt:lpstr>Arial</vt:lpstr>
      <vt:lpstr>宋体</vt:lpstr>
      <vt:lpstr>Wingdings</vt:lpstr>
      <vt:lpstr>微软雅黑</vt:lpstr>
      <vt:lpstr>Wingdings</vt:lpstr>
      <vt:lpstr>Arial Unicode MS</vt:lpstr>
      <vt:lpstr>Calibri</vt:lpstr>
      <vt:lpstr>Office 主题​​</vt:lpstr>
      <vt:lpstr>多层级活动使用手册</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莎莎</cp:lastModifiedBy>
  <cp:revision>178</cp:revision>
  <dcterms:created xsi:type="dcterms:W3CDTF">2019-06-19T02:08:00Z</dcterms:created>
  <dcterms:modified xsi:type="dcterms:W3CDTF">2022-06-19T15:19:59Z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2052-11.1.0.11744</vt:lpwstr>
  </property>
  <property fmtid="{D5CDD505-2E9C-101B-9397-08002B2CF9AE}" pid="3" name="ICV">
    <vt:lpwstr>6BB5748D129B424D9F52983372E8592F</vt:lpwstr>
  </property>
</Properties>
</file>